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703" r:id="rId5"/>
    <p:sldMasterId id="2147483668" r:id="rId6"/>
    <p:sldMasterId id="2147483683" r:id="rId7"/>
  </p:sldMasterIdLst>
  <p:notesMasterIdLst>
    <p:notesMasterId r:id="rId9"/>
  </p:notesMasterIdLst>
  <p:sldIdLst>
    <p:sldId id="396" r:id="rId8"/>
  </p:sldIdLst>
  <p:sldSz cx="9144000" cy="6858000" type="screen4x3"/>
  <p:notesSz cx="6858000" cy="9144000"/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37">
          <p15:clr>
            <a:srgbClr val="A4A3A4"/>
          </p15:clr>
        </p15:guide>
        <p15:guide id="2" pos="366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F92E1B-AA9A-46C0-82DB-901B535588B4}" v="10" dt="2026-04-02T08:41:52.2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787" autoAdjust="0"/>
    <p:restoredTop sz="94740"/>
  </p:normalViewPr>
  <p:slideViewPr>
    <p:cSldViewPr snapToGrid="0" snapToObjects="1" showGuides="1">
      <p:cViewPr varScale="1">
        <p:scale>
          <a:sx n="142" d="100"/>
          <a:sy n="142" d="100"/>
        </p:scale>
        <p:origin x="132" y="210"/>
      </p:cViewPr>
      <p:guideLst>
        <p:guide orient="horz" pos="637"/>
        <p:guide pos="366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Ümmügülsüm Kibar Yakici" userId="a98c79e9-66ac-4d79-9447-480f5c7519b1" providerId="ADAL" clId="{AD89DDE8-4E5B-41E8-BFC4-EB22A9FE2D20}"/>
    <pc:docChg chg="custSel modSld">
      <pc:chgData name="Ümmügülsüm Kibar Yakici" userId="a98c79e9-66ac-4d79-9447-480f5c7519b1" providerId="ADAL" clId="{AD89DDE8-4E5B-41E8-BFC4-EB22A9FE2D20}" dt="2026-04-02T08:42:14.638" v="302" actId="20577"/>
      <pc:docMkLst>
        <pc:docMk/>
      </pc:docMkLst>
      <pc:sldChg chg="addSp delSp modSp mod">
        <pc:chgData name="Ümmügülsüm Kibar Yakici" userId="a98c79e9-66ac-4d79-9447-480f5c7519b1" providerId="ADAL" clId="{AD89DDE8-4E5B-41E8-BFC4-EB22A9FE2D20}" dt="2026-04-02T08:42:14.638" v="302" actId="20577"/>
        <pc:sldMkLst>
          <pc:docMk/>
          <pc:sldMk cId="2068848434" sldId="396"/>
        </pc:sldMkLst>
        <pc:spChg chg="mod">
          <ac:chgData name="Ümmügülsüm Kibar Yakici" userId="a98c79e9-66ac-4d79-9447-480f5c7519b1" providerId="ADAL" clId="{AD89DDE8-4E5B-41E8-BFC4-EB22A9FE2D20}" dt="2026-04-02T08:42:14.638" v="302" actId="20577"/>
          <ac:spMkLst>
            <pc:docMk/>
            <pc:sldMk cId="2068848434" sldId="396"/>
            <ac:spMk id="5" creationId="{00000000-0000-0000-0000-000000000000}"/>
          </ac:spMkLst>
        </pc:spChg>
        <pc:spChg chg="mod">
          <ac:chgData name="Ümmügülsüm Kibar Yakici" userId="a98c79e9-66ac-4d79-9447-480f5c7519b1" providerId="ADAL" clId="{AD89DDE8-4E5B-41E8-BFC4-EB22A9FE2D20}" dt="2026-04-02T07:34:03.481" v="192" actId="20577"/>
          <ac:spMkLst>
            <pc:docMk/>
            <pc:sldMk cId="2068848434" sldId="396"/>
            <ac:spMk id="19" creationId="{E668CA2F-26D1-4022-9101-099252DBB1B6}"/>
          </ac:spMkLst>
        </pc:spChg>
        <pc:spChg chg="mod">
          <ac:chgData name="Ümmügülsüm Kibar Yakici" userId="a98c79e9-66ac-4d79-9447-480f5c7519b1" providerId="ADAL" clId="{AD89DDE8-4E5B-41E8-BFC4-EB22A9FE2D20}" dt="2026-04-02T07:50:20.114" v="217" actId="113"/>
          <ac:spMkLst>
            <pc:docMk/>
            <pc:sldMk cId="2068848434" sldId="396"/>
            <ac:spMk id="22" creationId="{8D54BE87-6CE6-4049-97CE-D9EA4880C34C}"/>
          </ac:spMkLst>
        </pc:spChg>
        <pc:spChg chg="mod">
          <ac:chgData name="Ümmügülsüm Kibar Yakici" userId="a98c79e9-66ac-4d79-9447-480f5c7519b1" providerId="ADAL" clId="{AD89DDE8-4E5B-41E8-BFC4-EB22A9FE2D20}" dt="2026-03-06T14:06:56.583" v="103" actId="20577"/>
          <ac:spMkLst>
            <pc:docMk/>
            <pc:sldMk cId="2068848434" sldId="396"/>
            <ac:spMk id="23" creationId="{B2D6241B-82BA-4996-9B54-9F701EEB2A3D}"/>
          </ac:spMkLst>
        </pc:spChg>
        <pc:spChg chg="mod">
          <ac:chgData name="Ümmügülsüm Kibar Yakici" userId="a98c79e9-66ac-4d79-9447-480f5c7519b1" providerId="ADAL" clId="{AD89DDE8-4E5B-41E8-BFC4-EB22A9FE2D20}" dt="2026-04-02T08:39:51.095" v="296" actId="20577"/>
          <ac:spMkLst>
            <pc:docMk/>
            <pc:sldMk cId="2068848434" sldId="396"/>
            <ac:spMk id="27" creationId="{013D69E9-9DEF-4896-AA44-99752AB63B31}"/>
          </ac:spMkLst>
        </pc:spChg>
        <pc:spChg chg="mod">
          <ac:chgData name="Ümmügülsüm Kibar Yakici" userId="a98c79e9-66ac-4d79-9447-480f5c7519b1" providerId="ADAL" clId="{AD89DDE8-4E5B-41E8-BFC4-EB22A9FE2D20}" dt="2026-04-02T07:53:45.070" v="238" actId="14100"/>
          <ac:spMkLst>
            <pc:docMk/>
            <pc:sldMk cId="2068848434" sldId="396"/>
            <ac:spMk id="28" creationId="{55924923-2770-4539-8636-25BEE4E603D4}"/>
          </ac:spMkLst>
        </pc:spChg>
        <pc:spChg chg="mod">
          <ac:chgData name="Ümmügülsüm Kibar Yakici" userId="a98c79e9-66ac-4d79-9447-480f5c7519b1" providerId="ADAL" clId="{AD89DDE8-4E5B-41E8-BFC4-EB22A9FE2D20}" dt="2026-04-02T07:53:30.521" v="236" actId="14100"/>
          <ac:spMkLst>
            <pc:docMk/>
            <pc:sldMk cId="2068848434" sldId="396"/>
            <ac:spMk id="30" creationId="{8ED7D975-F5A0-4CFF-90A2-AC828B17E2DB}"/>
          </ac:spMkLst>
        </pc:spChg>
        <pc:spChg chg="mod">
          <ac:chgData name="Ümmügülsüm Kibar Yakici" userId="a98c79e9-66ac-4d79-9447-480f5c7519b1" providerId="ADAL" clId="{AD89DDE8-4E5B-41E8-BFC4-EB22A9FE2D20}" dt="2026-04-02T07:53:54.424" v="239" actId="14100"/>
          <ac:spMkLst>
            <pc:docMk/>
            <pc:sldMk cId="2068848434" sldId="396"/>
            <ac:spMk id="31" creationId="{29C76EF6-7920-4B52-B273-0515C9339193}"/>
          </ac:spMkLst>
        </pc:spChg>
        <pc:spChg chg="mod">
          <ac:chgData name="Ümmügülsüm Kibar Yakici" userId="a98c79e9-66ac-4d79-9447-480f5c7519b1" providerId="ADAL" clId="{AD89DDE8-4E5B-41E8-BFC4-EB22A9FE2D20}" dt="2026-04-02T07:54:15.415" v="240" actId="14100"/>
          <ac:spMkLst>
            <pc:docMk/>
            <pc:sldMk cId="2068848434" sldId="396"/>
            <ac:spMk id="32" creationId="{AA6FB03E-DA73-4A2C-87DE-C9F87F9D943D}"/>
          </ac:spMkLst>
        </pc:spChg>
        <pc:spChg chg="mod">
          <ac:chgData name="Ümmügülsüm Kibar Yakici" userId="a98c79e9-66ac-4d79-9447-480f5c7519b1" providerId="ADAL" clId="{AD89DDE8-4E5B-41E8-BFC4-EB22A9FE2D20}" dt="2026-04-02T07:53:36.901" v="237" actId="14100"/>
          <ac:spMkLst>
            <pc:docMk/>
            <pc:sldMk cId="2068848434" sldId="396"/>
            <ac:spMk id="33" creationId="{D1CDFA70-8120-4C96-9838-CEEE723FA149}"/>
          </ac:spMkLst>
        </pc:spChg>
        <pc:graphicFrameChg chg="mod">
          <ac:chgData name="Ümmügülsüm Kibar Yakici" userId="a98c79e9-66ac-4d79-9447-480f5c7519b1" providerId="ADAL" clId="{AD89DDE8-4E5B-41E8-BFC4-EB22A9FE2D20}" dt="2026-04-02T08:41:45.632" v="299" actId="207"/>
          <ac:graphicFrameMkLst>
            <pc:docMk/>
            <pc:sldMk cId="2068848434" sldId="396"/>
            <ac:graphicFrameMk id="4" creationId="{00000000-0000-0000-0000-000000000000}"/>
          </ac:graphicFrameMkLst>
        </pc:graphicFrameChg>
        <pc:picChg chg="add del mod">
          <ac:chgData name="Ümmügülsüm Kibar Yakici" userId="a98c79e9-66ac-4d79-9447-480f5c7519b1" providerId="ADAL" clId="{AD89DDE8-4E5B-41E8-BFC4-EB22A9FE2D20}" dt="2026-04-02T08:38:28.294" v="291" actId="478"/>
          <ac:picMkLst>
            <pc:docMk/>
            <pc:sldMk cId="2068848434" sldId="396"/>
            <ac:picMk id="2" creationId="{8AD54637-FC72-E910-AF6A-3AC8987AEC5E}"/>
          </ac:picMkLst>
        </pc:picChg>
        <pc:picChg chg="add mod">
          <ac:chgData name="Ümmügülsüm Kibar Yakici" userId="a98c79e9-66ac-4d79-9447-480f5c7519b1" providerId="ADAL" clId="{AD89DDE8-4E5B-41E8-BFC4-EB22A9FE2D20}" dt="2026-04-02T08:40:11.491" v="298" actId="1076"/>
          <ac:picMkLst>
            <pc:docMk/>
            <pc:sldMk cId="2068848434" sldId="396"/>
            <ac:picMk id="3" creationId="{CBD84E6E-D2AA-C68C-C64E-4D6BBC977230}"/>
          </ac:picMkLst>
        </pc:picChg>
        <pc:picChg chg="add mod">
          <ac:chgData name="Ümmügülsüm Kibar Yakici" userId="a98c79e9-66ac-4d79-9447-480f5c7519b1" providerId="ADAL" clId="{AD89DDE8-4E5B-41E8-BFC4-EB22A9FE2D20}" dt="2026-04-02T08:35:41.666" v="246" actId="14100"/>
          <ac:picMkLst>
            <pc:docMk/>
            <pc:sldMk cId="2068848434" sldId="396"/>
            <ac:picMk id="1026" creationId="{69048C1F-8411-00D8-0AB0-90B4BC1109C3}"/>
          </ac:picMkLst>
        </pc:picChg>
        <pc:cxnChg chg="mod">
          <ac:chgData name="Ümmügülsüm Kibar Yakici" userId="a98c79e9-66ac-4d79-9447-480f5c7519b1" providerId="ADAL" clId="{AD89DDE8-4E5B-41E8-BFC4-EB22A9FE2D20}" dt="2026-04-02T08:41:59.352" v="301" actId="1076"/>
          <ac:cxnSpMkLst>
            <pc:docMk/>
            <pc:sldMk cId="2068848434" sldId="396"/>
            <ac:cxnSpMk id="20" creationId="{00000000-0000-0000-0000-000000000000}"/>
          </ac:cxnSpMkLst>
        </pc:cxn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Kolumn1</c:v>
                </c:pt>
              </c:strCache>
            </c:strRef>
          </c:tx>
          <c:spPr>
            <a:solidFill>
              <a:schemeClr val="accent2"/>
            </a:solidFill>
            <a:ln w="38100" cap="flat" cmpd="sng" algn="ctr">
              <a:solidFill>
                <a:schemeClr val="lt1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explosion val="9"/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0-7B8D-4D5B-ADDE-F089557071D6}"/>
              </c:ext>
            </c:extLst>
          </c:dPt>
          <c:cat>
            <c:strRef>
              <c:f>Blad1!$A$2:$A$13</c:f>
              <c:strCache>
                <c:ptCount val="12"/>
                <c:pt idx="0">
                  <c:v>Januari</c:v>
                </c:pt>
                <c:pt idx="1">
                  <c:v>Februari</c:v>
                </c:pt>
                <c:pt idx="2">
                  <c:v>Mars</c:v>
                </c:pt>
                <c:pt idx="3">
                  <c:v>April</c:v>
                </c:pt>
                <c:pt idx="4">
                  <c:v>Maj</c:v>
                </c:pt>
                <c:pt idx="5">
                  <c:v>Juni</c:v>
                </c:pt>
                <c:pt idx="6">
                  <c:v>Juli</c:v>
                </c:pt>
                <c:pt idx="7">
                  <c:v>Augusti</c:v>
                </c:pt>
                <c:pt idx="8">
                  <c:v>September</c:v>
                </c:pt>
                <c:pt idx="9">
                  <c:v>Oktober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Blad1!$B$2:$B$13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8AD-43AE-9464-3B66FC7937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sv-SE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0.70787</cdr:x>
      <cdr:y>0.32163</cdr:y>
    </cdr:from>
    <cdr:to>
      <cdr:x>1</cdr:x>
      <cdr:y>0.43597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536504" y="1417825"/>
          <a:ext cx="1872208" cy="5040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sv-SE" sz="1100" dirty="0"/>
        </a:p>
      </cdr:txBody>
    </cdr:sp>
  </cdr:relSizeAnchor>
  <cdr:relSizeAnchor xmlns:cdr="http://schemas.openxmlformats.org/drawingml/2006/chartDrawing">
    <cdr:from>
      <cdr:x>0</cdr:x>
      <cdr:y>0.80387</cdr:y>
    </cdr:from>
    <cdr:to>
      <cdr:x>0.22163</cdr:x>
      <cdr:y>0.91412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0" y="5775273"/>
          <a:ext cx="2189621" cy="7920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sv-SE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6F8475-9F35-8D47-9F18-9747F8E88C95}" type="datetimeFigureOut">
              <a:rPr lang="sv-SE" smtClean="0"/>
              <a:t>2026-04-02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295543-0B63-EA4E-8D50-CB2C86B128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475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9A08E-2F66-40E1-8933-05FB2447F42D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0645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891445"/>
            <a:ext cx="6872466" cy="976373"/>
          </a:xfrm>
        </p:spPr>
        <p:txBody>
          <a:bodyPr>
            <a:normAutofit/>
          </a:bodyPr>
          <a:lstStyle>
            <a:lvl1pPr algn="l">
              <a:defRPr sz="28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85800" y="2874646"/>
            <a:ext cx="6872466" cy="1752600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702A2-05E2-774B-8D87-9D447E59BFEA}" type="datetime1">
              <a:rPr lang="sv-SE" smtClean="0"/>
              <a:t>2026-04-02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Namn | Sammanhang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0106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BBB08-4552-41D5-8538-AB7C57F528DA}" type="datetimeFigureOut">
              <a:rPr lang="sv-SE" smtClean="0"/>
              <a:t>2026-04-02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B4E39-AD87-454E-B304-B1F1DE06BE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4905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1569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F3C7B-90C4-FD4C-A4E0-81B619E4FD33}" type="datetime1">
              <a:rPr lang="sv-SE" smtClean="0"/>
              <a:t>2026-04-02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Namn | Sammanhang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6696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891445"/>
            <a:ext cx="3898900" cy="1918787"/>
          </a:xfrm>
        </p:spPr>
        <p:txBody>
          <a:bodyPr>
            <a:normAutofit/>
          </a:bodyPr>
          <a:lstStyle>
            <a:lvl1pPr algn="l">
              <a:defRPr sz="2800" b="1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EA8F-E875-3944-89C8-ECF037D19006}" type="datetime1">
              <a:rPr lang="sv-SE" smtClean="0"/>
              <a:t>2026-04-02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Namn | Sammanhang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81367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F293-ADF4-8841-B2F3-1B5CF738ECF2}" type="datetime1">
              <a:rPr lang="sv-SE" smtClean="0"/>
              <a:t>2026-04-02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Namn | Sammanhang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75838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88988" y="539627"/>
            <a:ext cx="5486400" cy="566738"/>
          </a:xfrm>
        </p:spPr>
        <p:txBody>
          <a:bodyPr anchor="b">
            <a:normAutofit/>
          </a:bodyPr>
          <a:lstStyle>
            <a:lvl1pPr algn="l">
              <a:defRPr sz="2800" b="1"/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4533593" y="1346200"/>
            <a:ext cx="3745219" cy="344715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788988" y="1236097"/>
            <a:ext cx="3498809" cy="189119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29227-6457-6B4F-90CC-0202CA692AC4}" type="datetime1">
              <a:rPr lang="sv-SE" smtClean="0"/>
              <a:t>2026-04-02</a:t>
            </a:fld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Namn | Sammanhang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77778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77888" y="566735"/>
            <a:ext cx="7400925" cy="678408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77888" y="1245144"/>
            <a:ext cx="7400925" cy="4525963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6515A-802A-524A-94B7-7CB79B441C5F}" type="datetime1">
              <a:rPr lang="sv-SE" smtClean="0"/>
              <a:t>2026-04-02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Namn | Sammanhang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37295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77888" y="581899"/>
            <a:ext cx="7400925" cy="661492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77888" y="1245145"/>
            <a:ext cx="3617912" cy="40193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245145"/>
            <a:ext cx="3630613" cy="40193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B4338-10F4-024F-8BDE-263821F122F1}" type="datetime1">
              <a:rPr lang="sv-SE" smtClean="0"/>
              <a:t>2026-04-02</a:t>
            </a:fld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Namn | Sammanhang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92756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95122"/>
            <a:ext cx="8229600" cy="1143000"/>
          </a:xfrm>
        </p:spPr>
        <p:txBody>
          <a:bodyPr/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326A6-EA15-9246-AA10-694F176E0262}" type="datetime1">
              <a:rPr lang="sv-SE" smtClean="0"/>
              <a:t>2026-04-02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Namn | Sammanhang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4861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8B381-B44C-5B45-BDEB-42172BDFA505}" type="datetime1">
              <a:rPr lang="sv-SE" smtClean="0"/>
              <a:t>2026-04-02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Namn | Sammanhang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86151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10" Type="http://schemas.openxmlformats.org/officeDocument/2006/relationships/image" Target="../media/image6.png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5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8000" cy="6876000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86568" y="1810938"/>
            <a:ext cx="789781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86568" y="2878829"/>
            <a:ext cx="7897812" cy="2433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sp>
        <p:nvSpPr>
          <p:cNvPr id="6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330659" y="6041415"/>
            <a:ext cx="8900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7727E79E-9999-E34A-A9D6-909340E0BE0A}" type="datetime1">
              <a:rPr lang="sv-SE" smtClean="0"/>
              <a:t>2026-04-02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3"/>
          </p:nvPr>
        </p:nvSpPr>
        <p:spPr>
          <a:xfrm>
            <a:off x="1371286" y="604141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sv-SE" dirty="0"/>
              <a:t>Namn | Sammanhang</a:t>
            </a:r>
          </a:p>
        </p:txBody>
      </p:sp>
      <p:cxnSp>
        <p:nvCxnSpPr>
          <p:cNvPr id="10" name="Rak 9"/>
          <p:cNvCxnSpPr/>
          <p:nvPr/>
        </p:nvCxnSpPr>
        <p:spPr>
          <a:xfrm>
            <a:off x="7579923" y="6058990"/>
            <a:ext cx="0" cy="326436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Bildobjekt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109800"/>
            <a:ext cx="1421039" cy="289471"/>
          </a:xfrm>
          <a:prstGeom prst="rect">
            <a:avLst/>
          </a:prstGeom>
        </p:spPr>
      </p:pic>
      <p:pic>
        <p:nvPicPr>
          <p:cNvPr id="14" name="Bildobjekt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622" y="6080531"/>
            <a:ext cx="1318433" cy="299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62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</p:sldLayoutIdLst>
  <p:hf sldNum="0" hdr="0"/>
  <p:txStyles>
    <p:titleStyle>
      <a:lvl1pPr algn="l" defTabSz="457200" rtl="0" eaLnBrk="1" latinLnBrk="0" hangingPunct="1">
        <a:spcBef>
          <a:spcPct val="0"/>
        </a:spcBef>
        <a:buNone/>
        <a:defRPr sz="2800" b="1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rgbClr val="FFFFFF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400" kern="1200">
          <a:solidFill>
            <a:srgbClr val="FFFFFF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200" kern="1200">
          <a:solidFill>
            <a:srgbClr val="FFFFFF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400" kern="1200">
          <a:solidFill>
            <a:srgbClr val="FFFFFF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400" kern="1200">
          <a:solidFill>
            <a:srgbClr val="FFFFFF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13" r="-63613"/>
          <a:stretch/>
        </p:blipFill>
        <p:spPr>
          <a:xfrm>
            <a:off x="5832000" y="0"/>
            <a:ext cx="9168000" cy="6876000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86568" y="1810938"/>
            <a:ext cx="789781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86568" y="2878829"/>
            <a:ext cx="7897812" cy="2433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sp>
        <p:nvSpPr>
          <p:cNvPr id="7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330659" y="6041415"/>
            <a:ext cx="8900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4F8C9449-AE16-F24F-905A-56ABEEF3DCC6}" type="datetime1">
              <a:rPr lang="sv-SE" smtClean="0"/>
              <a:t>2026-04-02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3"/>
          </p:nvPr>
        </p:nvSpPr>
        <p:spPr>
          <a:xfrm>
            <a:off x="1371286" y="604141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sv-SE" dirty="0"/>
              <a:t>Namn | Sammanhang</a:t>
            </a:r>
          </a:p>
        </p:txBody>
      </p:sp>
      <p:cxnSp>
        <p:nvCxnSpPr>
          <p:cNvPr id="11" name="Rak 10"/>
          <p:cNvCxnSpPr/>
          <p:nvPr/>
        </p:nvCxnSpPr>
        <p:spPr>
          <a:xfrm>
            <a:off x="7579923" y="6058990"/>
            <a:ext cx="0" cy="326436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" name="Bildobjekt 1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109800"/>
            <a:ext cx="1421039" cy="289471"/>
          </a:xfrm>
          <a:prstGeom prst="rect">
            <a:avLst/>
          </a:prstGeom>
        </p:spPr>
      </p:pic>
      <p:pic>
        <p:nvPicPr>
          <p:cNvPr id="21" name="Bildobjekt 2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622" y="6080531"/>
            <a:ext cx="1318433" cy="299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576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</p:sldLayoutIdLst>
  <p:hf sldNum="0" hdr="0"/>
  <p:txStyles>
    <p:titleStyle>
      <a:lvl1pPr algn="l" defTabSz="457200" rtl="0" eaLnBrk="1" latinLnBrk="0" hangingPunct="1">
        <a:spcBef>
          <a:spcPct val="0"/>
        </a:spcBef>
        <a:buNone/>
        <a:defRPr sz="2800" b="1" kern="1200">
          <a:solidFill>
            <a:srgbClr val="000000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rgbClr val="000000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400" kern="1200">
          <a:solidFill>
            <a:srgbClr val="000000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200" kern="1200">
          <a:solidFill>
            <a:srgbClr val="000000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400" kern="1200">
          <a:solidFill>
            <a:srgbClr val="FFFFFF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400" kern="1200">
          <a:solidFill>
            <a:srgbClr val="FFFFFF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8000" cy="6876000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sp>
        <p:nvSpPr>
          <p:cNvPr id="6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330659" y="6419594"/>
            <a:ext cx="8900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BBD21F5C-445F-4647-B105-6F8450A0AF28}" type="datetime1">
              <a:rPr lang="sv-SE" smtClean="0"/>
              <a:t>2026-04-02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3"/>
          </p:nvPr>
        </p:nvSpPr>
        <p:spPr>
          <a:xfrm>
            <a:off x="1371286" y="6419594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sv-SE" dirty="0"/>
              <a:t>Namn | Sammanhang</a:t>
            </a:r>
          </a:p>
        </p:txBody>
      </p:sp>
      <p:cxnSp>
        <p:nvCxnSpPr>
          <p:cNvPr id="10" name="Rak 9"/>
          <p:cNvCxnSpPr/>
          <p:nvPr/>
        </p:nvCxnSpPr>
        <p:spPr>
          <a:xfrm>
            <a:off x="7579923" y="6473710"/>
            <a:ext cx="0" cy="326436"/>
          </a:xfrm>
          <a:prstGeom prst="line">
            <a:avLst/>
          </a:prstGeom>
          <a:ln w="635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Bildobjekt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348" y="6516149"/>
            <a:ext cx="1318433" cy="268570"/>
          </a:xfrm>
          <a:prstGeom prst="rect">
            <a:avLst/>
          </a:prstGeom>
        </p:spPr>
      </p:pic>
      <p:pic>
        <p:nvPicPr>
          <p:cNvPr id="15" name="Bildobjekt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6448" y="6473710"/>
            <a:ext cx="1318433" cy="299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40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0" r:id="rId2"/>
    <p:sldLayoutId id="2147483672" r:id="rId3"/>
    <p:sldLayoutId id="2147483674" r:id="rId4"/>
    <p:sldLayoutId id="2147483675" r:id="rId5"/>
    <p:sldLayoutId id="2147483706" r:id="rId6"/>
  </p:sldLayoutIdLst>
  <p:hf sldNum="0" hdr="0"/>
  <p:txStyles>
    <p:titleStyle>
      <a:lvl1pPr algn="l" defTabSz="4572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2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8000" cy="68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441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</p:sldLayoutIdLst>
  <p:hf sldNum="0"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957034776"/>
              </p:ext>
            </p:extLst>
          </p:nvPr>
        </p:nvGraphicFramePr>
        <p:xfrm>
          <a:off x="2110352" y="1838005"/>
          <a:ext cx="4711689" cy="2919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ruta 4"/>
          <p:cNvSpPr txBox="1"/>
          <p:nvPr/>
        </p:nvSpPr>
        <p:spPr>
          <a:xfrm>
            <a:off x="1974568" y="98818"/>
            <a:ext cx="49891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b="1" dirty="0" err="1"/>
              <a:t>Årshjul</a:t>
            </a:r>
            <a:r>
              <a:rPr lang="sv-SE" sz="1400" b="1" dirty="0"/>
              <a:t> </a:t>
            </a:r>
            <a:r>
              <a:rPr lang="sv-SE" sz="1400" b="1"/>
              <a:t>2026 </a:t>
            </a:r>
            <a:endParaRPr lang="sv-SE" sz="1400" b="1" dirty="0"/>
          </a:p>
          <a:p>
            <a:pPr algn="ctr"/>
            <a:r>
              <a:rPr lang="sv-SE" sz="1400" dirty="0"/>
              <a:t>Nationellt kvalitetsregister för </a:t>
            </a:r>
          </a:p>
          <a:p>
            <a:pPr algn="ctr"/>
            <a:r>
              <a:rPr lang="sv-SE" sz="1400" dirty="0"/>
              <a:t>Huvud-Halscancer SweHNCR</a:t>
            </a:r>
          </a:p>
        </p:txBody>
      </p:sp>
      <p:cxnSp>
        <p:nvCxnSpPr>
          <p:cNvPr id="7" name="Rak koppling 6"/>
          <p:cNvCxnSpPr>
            <a:cxnSpLocks/>
          </p:cNvCxnSpPr>
          <p:nvPr/>
        </p:nvCxnSpPr>
        <p:spPr>
          <a:xfrm>
            <a:off x="4469131" y="1799837"/>
            <a:ext cx="0" cy="3034433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koppling 19"/>
          <p:cNvCxnSpPr>
            <a:cxnSpLocks/>
          </p:cNvCxnSpPr>
          <p:nvPr/>
        </p:nvCxnSpPr>
        <p:spPr>
          <a:xfrm>
            <a:off x="3151390" y="3338965"/>
            <a:ext cx="2841220" cy="1408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ruta 18">
            <a:extLst>
              <a:ext uri="{FF2B5EF4-FFF2-40B4-BE49-F238E27FC236}">
                <a16:creationId xmlns:a16="http://schemas.microsoft.com/office/drawing/2014/main" id="{E668CA2F-26D1-4022-9101-099252DBB1B6}"/>
              </a:ext>
            </a:extLst>
          </p:cNvPr>
          <p:cNvSpPr txBox="1"/>
          <p:nvPr/>
        </p:nvSpPr>
        <p:spPr>
          <a:xfrm>
            <a:off x="5875614" y="544168"/>
            <a:ext cx="2944637" cy="52168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marL="0" indent="0">
              <a:buNone/>
            </a:pPr>
            <a:r>
              <a:rPr lang="sv-SE" sz="900" b="1" dirty="0"/>
              <a:t>Januari</a:t>
            </a:r>
          </a:p>
          <a:p>
            <a:pPr marL="171450" indent="-171450">
              <a:spcBef>
                <a:spcPct val="5000"/>
              </a:spcBef>
              <a:buFont typeface="Wingdings" panose="05000000000000000000" pitchFamily="2" charset="2"/>
              <a:buChar char="Ø"/>
            </a:pPr>
            <a:r>
              <a:rPr lang="sv-SE" altLang="sv-SE" sz="900" b="1" dirty="0"/>
              <a:t>29/1</a:t>
            </a:r>
            <a:r>
              <a:rPr lang="sv-SE" altLang="sv-SE" sz="900" dirty="0"/>
              <a:t> kl. 9-10:30 Nationellt </a:t>
            </a:r>
            <a:r>
              <a:rPr lang="sv-SE" altLang="sv-SE" sz="900" dirty="0" err="1"/>
              <a:t>inrapportörsmöte</a:t>
            </a:r>
            <a:r>
              <a:rPr lang="sv-SE" altLang="sv-SE" sz="900" dirty="0"/>
              <a:t> Teams</a:t>
            </a:r>
          </a:p>
          <a:p>
            <a:pPr>
              <a:spcBef>
                <a:spcPct val="5000"/>
              </a:spcBef>
            </a:pPr>
            <a:endParaRPr lang="sv-SE" altLang="sv-SE" sz="900" dirty="0"/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80EDE284-C413-43E9-B5A4-4DAEC9012ECA}"/>
              </a:ext>
            </a:extLst>
          </p:cNvPr>
          <p:cNvSpPr txBox="1"/>
          <p:nvPr/>
        </p:nvSpPr>
        <p:spPr>
          <a:xfrm>
            <a:off x="5900659" y="1337447"/>
            <a:ext cx="2910288" cy="50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marL="0" indent="0">
              <a:buNone/>
            </a:pPr>
            <a:r>
              <a:rPr lang="sv-SE" sz="900" b="1" dirty="0"/>
              <a:t>Februari</a:t>
            </a:r>
          </a:p>
          <a:p>
            <a:pPr marL="0" indent="0">
              <a:buNone/>
            </a:pPr>
            <a:endParaRPr lang="sv-SE" sz="900" b="1" dirty="0"/>
          </a:p>
          <a:p>
            <a:pPr marL="0" indent="0">
              <a:buNone/>
            </a:pPr>
            <a:endParaRPr lang="sv-SE" sz="900" b="1" dirty="0"/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8D54BE87-6CE6-4049-97CE-D9EA4880C34C}"/>
              </a:ext>
            </a:extLst>
          </p:cNvPr>
          <p:cNvSpPr txBox="1"/>
          <p:nvPr/>
        </p:nvSpPr>
        <p:spPr>
          <a:xfrm>
            <a:off x="5904498" y="1971103"/>
            <a:ext cx="2942965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marL="0" indent="0">
              <a:buNone/>
            </a:pPr>
            <a:r>
              <a:rPr lang="sv-SE" sz="900" b="1" dirty="0"/>
              <a:t>Mars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sv-SE" altLang="sv-SE" sz="900" b="1" dirty="0">
                <a:ea typeface="ヒラギノ角ゴ Pro W3"/>
                <a:cs typeface="Arial"/>
              </a:rPr>
              <a:t>9/3</a:t>
            </a:r>
            <a:r>
              <a:rPr lang="sv-SE" altLang="sv-SE" sz="900" dirty="0">
                <a:ea typeface="ヒラギノ角ゴ Pro W3"/>
                <a:cs typeface="Arial"/>
              </a:rPr>
              <a:t> - Ledningsgruppsmöte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sv-SE" altLang="sv-SE" sz="900" b="1" dirty="0">
                <a:ea typeface="ヒラギノ角ゴ Pro W3"/>
                <a:cs typeface="Arial"/>
              </a:rPr>
              <a:t>10-11/3</a:t>
            </a:r>
            <a:r>
              <a:rPr lang="sv-SE" altLang="sv-SE" sz="900" dirty="0">
                <a:ea typeface="ヒラギノ角ゴ Pro W3"/>
                <a:cs typeface="Arial"/>
              </a:rPr>
              <a:t> – Styrgruppsmöte i Uppsala digitalt Teams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sv-SE" altLang="sv-SE" sz="900" b="1" dirty="0">
                <a:ea typeface="ヒラギノ角ゴ Pro W3"/>
                <a:cs typeface="Arial"/>
              </a:rPr>
              <a:t>25/3 </a:t>
            </a:r>
            <a:r>
              <a:rPr lang="sv-SE" altLang="sv-SE" sz="900" dirty="0">
                <a:ea typeface="ヒラギノ角ゴ Pro W3"/>
                <a:cs typeface="Arial"/>
              </a:rPr>
              <a:t>kl.14-15 Nationellt Monitorsmöte – Teams,</a:t>
            </a:r>
            <a:br>
              <a:rPr lang="sv-SE" altLang="sv-SE" sz="900" dirty="0">
                <a:ea typeface="ヒラギノ角ゴ Pro W3"/>
                <a:cs typeface="Arial"/>
              </a:rPr>
            </a:br>
            <a:r>
              <a:rPr lang="sv-SE" altLang="sv-SE" sz="900" dirty="0">
                <a:ea typeface="ヒラギノ角ゴ Pro W3"/>
                <a:cs typeface="Arial"/>
              </a:rPr>
              <a:t>Boka möte för hösten</a:t>
            </a:r>
            <a:endParaRPr lang="sv-SE" altLang="sv-SE" sz="900" dirty="0">
              <a:ea typeface="ヒラギノ角ゴ Pro W3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sv-SE" altLang="sv-SE" sz="900" dirty="0">
              <a:ea typeface="ヒラギノ角ゴ Pro W3"/>
              <a:cs typeface="Arial"/>
            </a:endParaRP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B2D6241B-82BA-4996-9B54-9F701EEB2A3D}"/>
              </a:ext>
            </a:extLst>
          </p:cNvPr>
          <p:cNvSpPr txBox="1"/>
          <p:nvPr/>
        </p:nvSpPr>
        <p:spPr>
          <a:xfrm>
            <a:off x="5910374" y="3208895"/>
            <a:ext cx="2944637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marL="0" indent="0">
              <a:buNone/>
            </a:pPr>
            <a:r>
              <a:rPr lang="sv-SE" sz="900" b="1" dirty="0"/>
              <a:t>April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sv-SE" altLang="sv-SE" sz="900" b="1" dirty="0">
                <a:ea typeface="ヒラギノ角ゴ Pro W3"/>
              </a:rPr>
              <a:t>16/4</a:t>
            </a:r>
            <a:r>
              <a:rPr lang="sv-SE" altLang="sv-SE" sz="900" dirty="0">
                <a:ea typeface="ヒラギノ角ゴ Pro W3"/>
              </a:rPr>
              <a:t> första utkast av årsrapport för 2025</a:t>
            </a:r>
            <a:endParaRPr lang="sv-SE" altLang="sv-SE" sz="900" dirty="0">
              <a:ea typeface="ヒラギノ角ゴ Pro W3"/>
              <a:cs typeface="Arial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sv-SE" altLang="sv-SE" sz="900" b="1" dirty="0">
                <a:ea typeface="ヒラギノ角ゴ Pro W3" charset="-128"/>
              </a:rPr>
              <a:t>Efterforskning</a:t>
            </a:r>
            <a:r>
              <a:rPr lang="sv-SE" altLang="sv-SE" sz="900" dirty="0">
                <a:ea typeface="ヒラギノ角ゴ Pro W3" charset="-128"/>
              </a:rPr>
              <a:t>:</a:t>
            </a:r>
            <a:r>
              <a:rPr lang="sv-SE" altLang="sv-SE" sz="900" dirty="0">
                <a:latin typeface="+mn-lt"/>
                <a:ea typeface="ヒラギノ角ゴ Pro W3" charset="-128"/>
              </a:rPr>
              <a:t> samtliga formulär 2025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sv-SE" altLang="sv-SE" sz="900" dirty="0">
              <a:latin typeface="+mn-lt"/>
              <a:ea typeface="ヒラギノ角ゴ Pro W3" charset="-128"/>
            </a:endParaRP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34E98F7C-D409-488E-AE5B-119A2B528831}"/>
              </a:ext>
            </a:extLst>
          </p:cNvPr>
          <p:cNvSpPr txBox="1"/>
          <p:nvPr/>
        </p:nvSpPr>
        <p:spPr>
          <a:xfrm>
            <a:off x="5900659" y="4145543"/>
            <a:ext cx="2942965" cy="50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marL="0" indent="0">
              <a:buNone/>
            </a:pPr>
            <a:r>
              <a:rPr lang="sv-SE" sz="900" b="1" dirty="0">
                <a:latin typeface="+mn-lt"/>
              </a:rPr>
              <a:t>Maj</a:t>
            </a:r>
          </a:p>
          <a:p>
            <a:pPr marL="171450" indent="-171450">
              <a:buFont typeface="Wingdings" panose="05000000000000000000" pitchFamily="2" charset="2"/>
              <a:buChar char="Ø"/>
              <a:defRPr/>
            </a:pPr>
            <a:r>
              <a:rPr lang="sv-SE" altLang="sv-SE" sz="900" b="1" dirty="0">
                <a:latin typeface="+mn-lt"/>
              </a:rPr>
              <a:t>15/5</a:t>
            </a:r>
            <a:r>
              <a:rPr lang="sv-SE" altLang="sv-SE" sz="900" dirty="0">
                <a:latin typeface="+mn-lt"/>
              </a:rPr>
              <a:t> Täckningskontroll samtliga formulär</a:t>
            </a:r>
          </a:p>
          <a:p>
            <a:pPr marL="171450" indent="-171450">
              <a:buFont typeface="Wingdings" panose="05000000000000000000" pitchFamily="2" charset="2"/>
              <a:buChar char="Ø"/>
              <a:defRPr/>
            </a:pPr>
            <a:endParaRPr lang="sv-SE" altLang="sv-SE" sz="900" dirty="0">
              <a:latin typeface="+mn-lt"/>
              <a:ea typeface="ヒラギノ角ゴ Pro W3" charset="-128"/>
            </a:endParaRPr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21ABA673-8481-4913-A37D-187CD90402F3}"/>
              </a:ext>
            </a:extLst>
          </p:cNvPr>
          <p:cNvSpPr txBox="1"/>
          <p:nvPr/>
        </p:nvSpPr>
        <p:spPr>
          <a:xfrm>
            <a:off x="5869101" y="4777921"/>
            <a:ext cx="2944637" cy="50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sv-SE" sz="900" b="1" dirty="0"/>
              <a:t>Juni</a:t>
            </a:r>
            <a:endParaRPr lang="sv-SE" sz="900" b="1" dirty="0">
              <a:latin typeface="+mn-lt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sv-SE" altLang="sv-SE" sz="900" b="1" dirty="0">
                <a:ea typeface="ヒラギノ角ゴ Pro W3" charset="-128"/>
              </a:rPr>
              <a:t>Efterforskning: </a:t>
            </a:r>
            <a:r>
              <a:rPr lang="sv-SE" altLang="sv-SE" sz="900" dirty="0">
                <a:ea typeface="ヒラギノ角ゴ Pro W3" charset="-128"/>
              </a:rPr>
              <a:t>samtliga formulär 2025</a:t>
            </a:r>
            <a:endParaRPr lang="sv-SE" sz="900" b="1" dirty="0"/>
          </a:p>
          <a:p>
            <a:pPr marL="0" indent="0">
              <a:buNone/>
            </a:pPr>
            <a:endParaRPr lang="sv-SE" sz="900" b="1" dirty="0">
              <a:latin typeface="+mn-lt"/>
            </a:endParaRPr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013D69E9-9DEF-4896-AA44-99752AB63B31}"/>
              </a:ext>
            </a:extLst>
          </p:cNvPr>
          <p:cNvSpPr txBox="1"/>
          <p:nvPr/>
        </p:nvSpPr>
        <p:spPr>
          <a:xfrm>
            <a:off x="3674978" y="5375167"/>
            <a:ext cx="158282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sv-SE" sz="900" b="1" dirty="0">
                <a:latin typeface="+mn-lt"/>
              </a:rPr>
              <a:t>Juli </a:t>
            </a:r>
          </a:p>
          <a:p>
            <a:pPr marL="0" indent="0">
              <a:buNone/>
            </a:pPr>
            <a:endParaRPr lang="sv-SE" sz="900" b="1" dirty="0"/>
          </a:p>
        </p:txBody>
      </p:sp>
      <p:sp>
        <p:nvSpPr>
          <p:cNvPr id="28" name="textruta 27">
            <a:extLst>
              <a:ext uri="{FF2B5EF4-FFF2-40B4-BE49-F238E27FC236}">
                <a16:creationId xmlns:a16="http://schemas.microsoft.com/office/drawing/2014/main" id="{55924923-2770-4539-8636-25BEE4E603D4}"/>
              </a:ext>
            </a:extLst>
          </p:cNvPr>
          <p:cNvSpPr txBox="1"/>
          <p:nvPr/>
        </p:nvSpPr>
        <p:spPr>
          <a:xfrm>
            <a:off x="106781" y="4121007"/>
            <a:ext cx="2921108" cy="147732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txBody>
          <a:bodyPr wrap="square" lIns="91440" tIns="45720" rIns="91440" bIns="45720" anchor="t">
            <a:spAutoFit/>
          </a:bodyPr>
          <a:lstStyle/>
          <a:p>
            <a:pPr marL="0" indent="0">
              <a:buNone/>
            </a:pPr>
            <a:r>
              <a:rPr lang="sv-SE" sz="900" b="1" dirty="0">
                <a:latin typeface="+mn-lt"/>
              </a:rPr>
              <a:t>Augusti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sv-SE" altLang="sv-SE" sz="900" b="1" dirty="0">
                <a:cs typeface="Calibri"/>
              </a:rPr>
              <a:t>11/8</a:t>
            </a:r>
            <a:r>
              <a:rPr lang="sv-SE" altLang="sv-SE" sz="900" dirty="0">
                <a:cs typeface="Calibri"/>
              </a:rPr>
              <a:t>  Inrapportering av data för definitivt uttag årsrapport 2025 – tömma inkorgar</a:t>
            </a:r>
          </a:p>
          <a:p>
            <a:pPr marL="171450" indent="-17145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sv-SE" altLang="sv-SE" sz="900" b="1" dirty="0">
                <a:cs typeface="Calibri" panose="020F0502020204030204" pitchFamily="34" charset="0"/>
              </a:rPr>
              <a:t>13</a:t>
            </a:r>
            <a:r>
              <a:rPr lang="sv-SE" altLang="sv-SE" sz="900" b="1" dirty="0"/>
              <a:t>/8</a:t>
            </a:r>
            <a:r>
              <a:rPr lang="sv-SE" altLang="sv-SE" sz="900" dirty="0"/>
              <a:t> Täckningskontroll t o m </a:t>
            </a:r>
            <a:r>
              <a:rPr lang="sv-SE" altLang="sv-SE" sz="900" dirty="0" err="1"/>
              <a:t>diagnosår</a:t>
            </a:r>
            <a:r>
              <a:rPr lang="sv-SE" altLang="sv-SE" sz="900" dirty="0"/>
              <a:t> 2025    - alla formulär - efter att inkorgarna är tömda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sv-SE" altLang="sv-SE" sz="900" b="1" dirty="0"/>
              <a:t>13/8</a:t>
            </a:r>
            <a:r>
              <a:rPr lang="sv-SE" altLang="sv-SE" sz="900" dirty="0"/>
              <a:t> Slutgiltigt datauttag till årsrapport 2025 (</a:t>
            </a:r>
            <a:r>
              <a:rPr lang="sv-SE" altLang="sv-SE" sz="900" dirty="0" err="1"/>
              <a:t>pdf</a:t>
            </a:r>
            <a:r>
              <a:rPr lang="sv-SE" altLang="sv-SE" sz="900" dirty="0"/>
              <a:t> och interaktiv)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sv-SE" sz="900" b="1" dirty="0"/>
              <a:t>30/8 </a:t>
            </a:r>
            <a:r>
              <a:rPr lang="sv-SE" sz="900" dirty="0"/>
              <a:t>Deadline för registeradministratörer att                 hantera Anmälan 2025 (leverans CR)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sv-SE" altLang="sv-SE" sz="900" dirty="0"/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8ED7D975-F5A0-4CFF-90A2-AC828B17E2DB}"/>
              </a:ext>
            </a:extLst>
          </p:cNvPr>
          <p:cNvSpPr txBox="1"/>
          <p:nvPr/>
        </p:nvSpPr>
        <p:spPr>
          <a:xfrm>
            <a:off x="77383" y="2874075"/>
            <a:ext cx="2925782" cy="10618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r>
              <a:rPr lang="sv-SE" sz="900" b="1" dirty="0">
                <a:latin typeface="+mn-lt"/>
              </a:rPr>
              <a:t>September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sv-SE" altLang="sv-SE" sz="900" b="1" dirty="0">
                <a:ea typeface="ヒラギノ角ゴ Pro W3"/>
                <a:cs typeface="Arial"/>
              </a:rPr>
              <a:t>17/9</a:t>
            </a:r>
            <a:r>
              <a:rPr lang="sv-SE" altLang="sv-SE" sz="900" dirty="0">
                <a:ea typeface="ヒラギノ角ゴ Pro W3"/>
                <a:cs typeface="Arial"/>
              </a:rPr>
              <a:t> kl. 9-10 Nationellt Monitorsmöte Teams, tid bokas vid mötet i mars </a:t>
            </a:r>
            <a:r>
              <a:rPr lang="sv-SE" altLang="sv-SE" sz="900" dirty="0"/>
              <a:t> </a:t>
            </a:r>
            <a:endParaRPr lang="sv-SE" altLang="sv-SE" sz="900" dirty="0">
              <a:latin typeface="+mn-lt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sv-SE" altLang="sv-SE" sz="900" b="1" dirty="0">
                <a:latin typeface="+mn-lt"/>
              </a:rPr>
              <a:t>3/9</a:t>
            </a:r>
            <a:r>
              <a:rPr lang="sv-SE" altLang="sv-SE" sz="900" dirty="0">
                <a:latin typeface="+mn-lt"/>
              </a:rPr>
              <a:t> Årsrapport för 202</a:t>
            </a:r>
            <a:r>
              <a:rPr lang="sv-SE" altLang="sv-SE" sz="900" dirty="0"/>
              <a:t>5</a:t>
            </a:r>
            <a:r>
              <a:rPr lang="sv-SE" altLang="sv-SE" sz="900" dirty="0">
                <a:latin typeface="+mn-lt"/>
              </a:rPr>
              <a:t> till SKR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sv-SE" altLang="sv-SE" sz="900" b="1" dirty="0"/>
              <a:t>12/10</a:t>
            </a:r>
            <a:r>
              <a:rPr lang="sv-SE" altLang="sv-SE" sz="900" dirty="0"/>
              <a:t> - </a:t>
            </a:r>
            <a:r>
              <a:rPr lang="sv-SE" altLang="sv-SE" sz="900" dirty="0">
                <a:latin typeface="+mn-lt"/>
              </a:rPr>
              <a:t>Ledningsgruppsmöte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sv-SE" altLang="sv-SE" sz="900" b="1" dirty="0"/>
              <a:t>13-14/10</a:t>
            </a:r>
            <a:r>
              <a:rPr lang="sv-SE" altLang="sv-SE" sz="900" dirty="0"/>
              <a:t> - </a:t>
            </a:r>
            <a:r>
              <a:rPr lang="sv-SE" altLang="sv-SE" sz="900" dirty="0">
                <a:latin typeface="+mn-lt"/>
              </a:rPr>
              <a:t>Styrgruppsmöte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sv-SE" altLang="sv-SE" sz="900" dirty="0">
              <a:latin typeface="+mn-lt"/>
              <a:cs typeface="Arial"/>
            </a:endParaRPr>
          </a:p>
        </p:txBody>
      </p:sp>
      <p:sp>
        <p:nvSpPr>
          <p:cNvPr id="31" name="textruta 30">
            <a:extLst>
              <a:ext uri="{FF2B5EF4-FFF2-40B4-BE49-F238E27FC236}">
                <a16:creationId xmlns:a16="http://schemas.microsoft.com/office/drawing/2014/main" id="{29C76EF6-7920-4B52-B273-0515C9339193}"/>
              </a:ext>
            </a:extLst>
          </p:cNvPr>
          <p:cNvSpPr txBox="1"/>
          <p:nvPr/>
        </p:nvSpPr>
        <p:spPr>
          <a:xfrm>
            <a:off x="101729" y="2032867"/>
            <a:ext cx="2891818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sv-SE" sz="900" b="1" dirty="0">
                <a:latin typeface="+mn-lt"/>
              </a:rPr>
              <a:t>Oktober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sv-SE" altLang="sv-SE" sz="900" b="1" dirty="0">
                <a:latin typeface="+mn-lt"/>
                <a:ea typeface="ヒラギノ角ゴ Pro W3" charset="-128"/>
              </a:rPr>
              <a:t>Efterforskning</a:t>
            </a:r>
            <a:r>
              <a:rPr lang="sv-SE" altLang="sv-SE" sz="900" dirty="0">
                <a:latin typeface="+mn-lt"/>
                <a:ea typeface="ヒラギノ角ゴ Pro W3" charset="-128"/>
              </a:rPr>
              <a:t> samtliga formulär 2025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sv-SE" altLang="sv-SE" sz="900" b="1" dirty="0">
                <a:ea typeface="ヒラギノ角ゴ Pro W3" charset="-128"/>
              </a:rPr>
              <a:t>8/10</a:t>
            </a:r>
            <a:r>
              <a:rPr lang="sv-SE" altLang="sv-SE" sz="900" dirty="0"/>
              <a:t> kl. 9-10 Nationellt </a:t>
            </a:r>
            <a:r>
              <a:rPr lang="sv-SE" altLang="sv-SE" sz="900" dirty="0" err="1"/>
              <a:t>inrapportörsmöte</a:t>
            </a:r>
            <a:r>
              <a:rPr lang="sv-SE" altLang="sv-SE" sz="900" dirty="0"/>
              <a:t> Teams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sv-SE" altLang="sv-SE" sz="900" dirty="0">
              <a:latin typeface="+mn-lt"/>
              <a:ea typeface="ヒラギノ角ゴ Pro W3" charset="-128"/>
            </a:endParaRPr>
          </a:p>
        </p:txBody>
      </p:sp>
      <p:sp>
        <p:nvSpPr>
          <p:cNvPr id="32" name="textruta 31">
            <a:extLst>
              <a:ext uri="{FF2B5EF4-FFF2-40B4-BE49-F238E27FC236}">
                <a16:creationId xmlns:a16="http://schemas.microsoft.com/office/drawing/2014/main" id="{AA6FB03E-DA73-4A2C-87DE-C9F87F9D943D}"/>
              </a:ext>
            </a:extLst>
          </p:cNvPr>
          <p:cNvSpPr txBox="1"/>
          <p:nvPr/>
        </p:nvSpPr>
        <p:spPr>
          <a:xfrm>
            <a:off x="89200" y="1496513"/>
            <a:ext cx="291396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marL="0" indent="0">
              <a:buNone/>
            </a:pPr>
            <a:r>
              <a:rPr lang="sv-SE" sz="900" b="1" dirty="0">
                <a:latin typeface="+mn-lt"/>
              </a:rPr>
              <a:t>November</a:t>
            </a:r>
          </a:p>
          <a:p>
            <a:pPr marL="0" indent="0">
              <a:buNone/>
            </a:pPr>
            <a:endParaRPr lang="sv-SE" sz="900" b="1" dirty="0">
              <a:latin typeface="+mn-lt"/>
            </a:endParaRPr>
          </a:p>
        </p:txBody>
      </p:sp>
      <p:sp>
        <p:nvSpPr>
          <p:cNvPr id="33" name="textruta 32">
            <a:extLst>
              <a:ext uri="{FF2B5EF4-FFF2-40B4-BE49-F238E27FC236}">
                <a16:creationId xmlns:a16="http://schemas.microsoft.com/office/drawing/2014/main" id="{D1CDFA70-8120-4C96-9838-CEEE723FA149}"/>
              </a:ext>
            </a:extLst>
          </p:cNvPr>
          <p:cNvSpPr txBox="1"/>
          <p:nvPr/>
        </p:nvSpPr>
        <p:spPr>
          <a:xfrm>
            <a:off x="83257" y="556675"/>
            <a:ext cx="2910289" cy="7848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sv-SE" sz="900" b="1" dirty="0">
                <a:latin typeface="+mn-lt"/>
              </a:rPr>
              <a:t>December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sv-SE" altLang="sv-SE" sz="900" b="1" dirty="0">
                <a:ea typeface="ヒラギノ角ゴ Pro W3" charset="-128"/>
              </a:rPr>
              <a:t>Efterforskning</a:t>
            </a:r>
            <a:r>
              <a:rPr lang="sv-SE" altLang="sv-SE" sz="900" dirty="0">
                <a:ea typeface="ヒラギノ角ゴ Pro W3" charset="-128"/>
              </a:rPr>
              <a:t>:</a:t>
            </a:r>
            <a:r>
              <a:rPr lang="sv-SE" altLang="sv-SE" sz="900" dirty="0">
                <a:latin typeface="+mn-lt"/>
                <a:ea typeface="ヒラギノ角ゴ Pro W3" charset="-128"/>
              </a:rPr>
              <a:t> samtliga formulär </a:t>
            </a:r>
            <a:r>
              <a:rPr lang="sv-SE" altLang="sv-SE" sz="900" dirty="0">
                <a:ea typeface="ヒラギノ角ゴ Pro W3" charset="-128"/>
              </a:rPr>
              <a:t>samt anmälan för diagnos datum t.o.m. 2026-06-30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sv-SE" altLang="sv-SE" sz="900" dirty="0" err="1">
                <a:ea typeface="ヒラギノ角ゴ Pro W3" charset="-128"/>
              </a:rPr>
              <a:t>Årshjul</a:t>
            </a:r>
            <a:r>
              <a:rPr lang="sv-SE" altLang="sv-SE" sz="900" dirty="0">
                <a:ea typeface="ヒラギノ角ゴ Pro W3" charset="-128"/>
              </a:rPr>
              <a:t> 2027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sv-SE" altLang="sv-SE" sz="900" dirty="0">
              <a:latin typeface="+mn-lt"/>
            </a:endParaRPr>
          </a:p>
        </p:txBody>
      </p:sp>
      <p:sp>
        <p:nvSpPr>
          <p:cNvPr id="34" name="textruta 33">
            <a:extLst>
              <a:ext uri="{FF2B5EF4-FFF2-40B4-BE49-F238E27FC236}">
                <a16:creationId xmlns:a16="http://schemas.microsoft.com/office/drawing/2014/main" id="{C933B422-0940-4002-AD1F-4DCCE096A626}"/>
              </a:ext>
            </a:extLst>
          </p:cNvPr>
          <p:cNvSpPr txBox="1"/>
          <p:nvPr/>
        </p:nvSpPr>
        <p:spPr>
          <a:xfrm>
            <a:off x="4870410" y="2392242"/>
            <a:ext cx="5851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1800" b="1" dirty="0"/>
              <a:t>Q1</a:t>
            </a:r>
          </a:p>
        </p:txBody>
      </p:sp>
      <p:sp>
        <p:nvSpPr>
          <p:cNvPr id="35" name="textruta 34">
            <a:extLst>
              <a:ext uri="{FF2B5EF4-FFF2-40B4-BE49-F238E27FC236}">
                <a16:creationId xmlns:a16="http://schemas.microsoft.com/office/drawing/2014/main" id="{953119F9-4F46-4394-AF4B-C41556795210}"/>
              </a:ext>
            </a:extLst>
          </p:cNvPr>
          <p:cNvSpPr txBox="1"/>
          <p:nvPr/>
        </p:nvSpPr>
        <p:spPr>
          <a:xfrm>
            <a:off x="4938534" y="3870423"/>
            <a:ext cx="5851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1800" b="1" dirty="0"/>
              <a:t>Q2</a:t>
            </a:r>
          </a:p>
        </p:txBody>
      </p:sp>
      <p:sp>
        <p:nvSpPr>
          <p:cNvPr id="36" name="textruta 35">
            <a:extLst>
              <a:ext uri="{FF2B5EF4-FFF2-40B4-BE49-F238E27FC236}">
                <a16:creationId xmlns:a16="http://schemas.microsoft.com/office/drawing/2014/main" id="{DB1B0FC9-BFF5-4F3D-AC9B-CBDBA308C702}"/>
              </a:ext>
            </a:extLst>
          </p:cNvPr>
          <p:cNvSpPr txBox="1"/>
          <p:nvPr/>
        </p:nvSpPr>
        <p:spPr>
          <a:xfrm>
            <a:off x="3391974" y="3843386"/>
            <a:ext cx="5851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1800" b="1" dirty="0"/>
              <a:t>Q3</a:t>
            </a:r>
          </a:p>
        </p:txBody>
      </p:sp>
      <p:sp>
        <p:nvSpPr>
          <p:cNvPr id="37" name="textruta 36">
            <a:extLst>
              <a:ext uri="{FF2B5EF4-FFF2-40B4-BE49-F238E27FC236}">
                <a16:creationId xmlns:a16="http://schemas.microsoft.com/office/drawing/2014/main" id="{1A5598F7-F4F7-4B64-8736-417A37EE20FB}"/>
              </a:ext>
            </a:extLst>
          </p:cNvPr>
          <p:cNvSpPr txBox="1"/>
          <p:nvPr/>
        </p:nvSpPr>
        <p:spPr>
          <a:xfrm>
            <a:off x="3415274" y="2392242"/>
            <a:ext cx="5851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1800" b="1" dirty="0"/>
              <a:t>Q4</a:t>
            </a:r>
          </a:p>
        </p:txBody>
      </p:sp>
      <p:pic>
        <p:nvPicPr>
          <p:cNvPr id="3" name="Bildobjekt 2" descr="tecknad sol ikon. symbol för vår eller sommar 3022804 Vektorkonst på  Vecteezy">
            <a:extLst>
              <a:ext uri="{FF2B5EF4-FFF2-40B4-BE49-F238E27FC236}">
                <a16:creationId xmlns:a16="http://schemas.microsoft.com/office/drawing/2014/main" id="{CBD84E6E-D2AA-C68C-C64E-4D6BBC9772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106" y="5392973"/>
            <a:ext cx="337820" cy="3378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8848434"/>
      </p:ext>
    </p:extLst>
  </p:cSld>
  <p:clrMapOvr>
    <a:masterClrMapping/>
  </p:clrMapOvr>
</p:sld>
</file>

<file path=ppt/theme/theme1.xml><?xml version="1.0" encoding="utf-8"?>
<a:theme xmlns:a="http://schemas.openxmlformats.org/drawingml/2006/main" name="RCC_presentation_Vast_4-3-BLÅ-STANDARD">
  <a:themeElements>
    <a:clrScheme name="RCC_colors 1">
      <a:dk1>
        <a:srgbClr val="000000"/>
      </a:dk1>
      <a:lt1>
        <a:srgbClr val="FFFFFF"/>
      </a:lt1>
      <a:dk2>
        <a:srgbClr val="00507D"/>
      </a:dk2>
      <a:lt2>
        <a:srgbClr val="EEECE1"/>
      </a:lt2>
      <a:accent1>
        <a:srgbClr val="00B3F6"/>
      </a:accent1>
      <a:accent2>
        <a:srgbClr val="FFB117"/>
      </a:accent2>
      <a:accent3>
        <a:srgbClr val="005092"/>
      </a:accent3>
      <a:accent4>
        <a:srgbClr val="19975D"/>
      </a:accent4>
      <a:accent5>
        <a:srgbClr val="A29B96"/>
      </a:accent5>
      <a:accent6>
        <a:srgbClr val="E56284"/>
      </a:accent6>
      <a:hlink>
        <a:srgbClr val="0000FF"/>
      </a:hlink>
      <a:folHlink>
        <a:srgbClr val="800080"/>
      </a:folHlink>
    </a:clrScheme>
    <a:fontScheme name="RCC_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̊rshjul SweHNCR 2020_200617" id="{FD728AE4-3174-1B47-BF72-94409D44C9AA}" vid="{C19F7859-2ACC-D34C-B7BF-0E25E002DEB9}"/>
    </a:ext>
  </a:extLst>
</a:theme>
</file>

<file path=ppt/theme/theme2.xml><?xml version="1.0" encoding="utf-8"?>
<a:theme xmlns:a="http://schemas.openxmlformats.org/drawingml/2006/main" name="Kapitelstarter">
  <a:themeElements>
    <a:clrScheme name="RCC_colors 1">
      <a:dk1>
        <a:srgbClr val="000000"/>
      </a:dk1>
      <a:lt1>
        <a:srgbClr val="FFFFFF"/>
      </a:lt1>
      <a:dk2>
        <a:srgbClr val="00507D"/>
      </a:dk2>
      <a:lt2>
        <a:srgbClr val="EEECE1"/>
      </a:lt2>
      <a:accent1>
        <a:srgbClr val="00B3F6"/>
      </a:accent1>
      <a:accent2>
        <a:srgbClr val="FFB117"/>
      </a:accent2>
      <a:accent3>
        <a:srgbClr val="005092"/>
      </a:accent3>
      <a:accent4>
        <a:srgbClr val="19975D"/>
      </a:accent4>
      <a:accent5>
        <a:srgbClr val="A29B96"/>
      </a:accent5>
      <a:accent6>
        <a:srgbClr val="E56284"/>
      </a:accent6>
      <a:hlink>
        <a:srgbClr val="0000FF"/>
      </a:hlink>
      <a:folHlink>
        <a:srgbClr val="800080"/>
      </a:folHlink>
    </a:clrScheme>
    <a:fontScheme name="RCC_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̊rshjul SweHNCR 2020_200617" id="{FD728AE4-3174-1B47-BF72-94409D44C9AA}" vid="{3698CAD5-F2A6-5841-B38D-AC5A4332EA8E}"/>
    </a:ext>
  </a:extLst>
</a:theme>
</file>

<file path=ppt/theme/theme3.xml><?xml version="1.0" encoding="utf-8"?>
<a:theme xmlns:a="http://schemas.openxmlformats.org/drawingml/2006/main" name="bg - pattern bård">
  <a:themeElements>
    <a:clrScheme name="RCC_colors 1">
      <a:dk1>
        <a:srgbClr val="000000"/>
      </a:dk1>
      <a:lt1>
        <a:srgbClr val="FFFFFF"/>
      </a:lt1>
      <a:dk2>
        <a:srgbClr val="00507D"/>
      </a:dk2>
      <a:lt2>
        <a:srgbClr val="EEECE1"/>
      </a:lt2>
      <a:accent1>
        <a:srgbClr val="00B3F6"/>
      </a:accent1>
      <a:accent2>
        <a:srgbClr val="FFB117"/>
      </a:accent2>
      <a:accent3>
        <a:srgbClr val="005092"/>
      </a:accent3>
      <a:accent4>
        <a:srgbClr val="19975D"/>
      </a:accent4>
      <a:accent5>
        <a:srgbClr val="A29B96"/>
      </a:accent5>
      <a:accent6>
        <a:srgbClr val="E56284"/>
      </a:accent6>
      <a:hlink>
        <a:srgbClr val="0000FF"/>
      </a:hlink>
      <a:folHlink>
        <a:srgbClr val="800080"/>
      </a:folHlink>
    </a:clrScheme>
    <a:fontScheme name="RCC_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̊rshjul SweHNCR 2020_200617" id="{FD728AE4-3174-1B47-BF72-94409D44C9AA}" vid="{092C6072-D4AF-A04E-BCE5-809208C9F3F1}"/>
    </a:ext>
  </a:extLst>
</a:theme>
</file>

<file path=ppt/theme/theme4.xml><?xml version="1.0" encoding="utf-8"?>
<a:theme xmlns:a="http://schemas.openxmlformats.org/drawingml/2006/main" name="Slutsida">
  <a:themeElements>
    <a:clrScheme name="RCC_colors 1">
      <a:dk1>
        <a:srgbClr val="000000"/>
      </a:dk1>
      <a:lt1>
        <a:srgbClr val="FFFFFF"/>
      </a:lt1>
      <a:dk2>
        <a:srgbClr val="00507D"/>
      </a:dk2>
      <a:lt2>
        <a:srgbClr val="EEECE1"/>
      </a:lt2>
      <a:accent1>
        <a:srgbClr val="00B3F6"/>
      </a:accent1>
      <a:accent2>
        <a:srgbClr val="FFB117"/>
      </a:accent2>
      <a:accent3>
        <a:srgbClr val="005092"/>
      </a:accent3>
      <a:accent4>
        <a:srgbClr val="19975D"/>
      </a:accent4>
      <a:accent5>
        <a:srgbClr val="A29B96"/>
      </a:accent5>
      <a:accent6>
        <a:srgbClr val="E56284"/>
      </a:accent6>
      <a:hlink>
        <a:srgbClr val="0000FF"/>
      </a:hlink>
      <a:folHlink>
        <a:srgbClr val="800080"/>
      </a:folHlink>
    </a:clrScheme>
    <a:fontScheme name="RCC_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̊rshjul SweHNCR 2020_200617" id="{FD728AE4-3174-1B47-BF72-94409D44C9AA}" vid="{873F7595-BDA5-1646-BDEC-9DADA85AE9B2}"/>
    </a:ext>
  </a:extLst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50584BDC326E64CAA0597EF6256565B" ma:contentTypeVersion="6" ma:contentTypeDescription="Skapa ett nytt dokument." ma:contentTypeScope="" ma:versionID="a89b1297d0e091901606e6ff244a8fff">
  <xsd:schema xmlns:xsd="http://www.w3.org/2001/XMLSchema" xmlns:xs="http://www.w3.org/2001/XMLSchema" xmlns:p="http://schemas.microsoft.com/office/2006/metadata/properties" xmlns:ns2="5dd5a513-0d30-4f64-ae48-48ad87199d4c" xmlns:ns3="1c42cb9a-8f64-4624-8bfc-d6bcaf86dad6" targetNamespace="http://schemas.microsoft.com/office/2006/metadata/properties" ma:root="true" ma:fieldsID="ccce271747dcaa4ffcf16f5604b934ec" ns2:_="" ns3:_="">
    <xsd:import namespace="5dd5a513-0d30-4f64-ae48-48ad87199d4c"/>
    <xsd:import namespace="1c42cb9a-8f64-4624-8bfc-d6bcaf86da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d5a513-0d30-4f64-ae48-48ad87199d4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42cb9a-8f64-4624-8bfc-d6bcaf86dad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F8440BE-2E81-4484-94D6-C5AC5F8365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dd5a513-0d30-4f64-ae48-48ad87199d4c"/>
    <ds:schemaRef ds:uri="1c42cb9a-8f64-4624-8bfc-d6bcaf86da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BA160F2-8CB6-43D1-9691-29733397EBD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9768E1-306F-4D1C-BBCF-7F60A6739EC7}">
  <ds:schemaRefs>
    <ds:schemaRef ds:uri="http://purl.org/dc/dcmitype/"/>
    <ds:schemaRef ds:uri="5dd5a513-0d30-4f64-ae48-48ad87199d4c"/>
    <ds:schemaRef ds:uri="http://purl.org/dc/elements/1.1/"/>
    <ds:schemaRef ds:uri="http://schemas.microsoft.com/office/2006/metadata/properties"/>
    <ds:schemaRef ds:uri="http://schemas.microsoft.com/office/2006/documentManagement/types"/>
    <ds:schemaRef ds:uri="1c42cb9a-8f64-4624-8bfc-d6bcaf86dad6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RCC_presentation_Vast_4-3-BLÅ-STANDARD</Template>
  <TotalTime>8468</TotalTime>
  <Words>182</Words>
  <Application>Microsoft Office PowerPoint</Application>
  <PresentationFormat>Bildspel på skärmen (4:3)</PresentationFormat>
  <Paragraphs>40</Paragraphs>
  <Slides>1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4</vt:i4>
      </vt:variant>
      <vt:variant>
        <vt:lpstr>Bildrubriker</vt:lpstr>
      </vt:variant>
      <vt:variant>
        <vt:i4>1</vt:i4>
      </vt:variant>
    </vt:vector>
  </HeadingPairs>
  <TitlesOfParts>
    <vt:vector size="9" baseType="lpstr">
      <vt:lpstr>Arial</vt:lpstr>
      <vt:lpstr>Calibri</vt:lpstr>
      <vt:lpstr>Wingdings</vt:lpstr>
      <vt:lpstr>ヒラギノ角ゴ Pro W3</vt:lpstr>
      <vt:lpstr>RCC_presentation_Vast_4-3-BLÅ-STANDARD</vt:lpstr>
      <vt:lpstr>Kapitelstarter</vt:lpstr>
      <vt:lpstr>bg - pattern bård</vt:lpstr>
      <vt:lpstr>Slutsida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Susanne Nordin</dc:creator>
  <cp:lastModifiedBy>Ümmügülsüm Kibar Yakici</cp:lastModifiedBy>
  <cp:revision>149</cp:revision>
  <cp:lastPrinted>2022-01-26T05:57:09Z</cp:lastPrinted>
  <dcterms:created xsi:type="dcterms:W3CDTF">2020-06-25T04:44:31Z</dcterms:created>
  <dcterms:modified xsi:type="dcterms:W3CDTF">2026-04-02T08:42:17Z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0x010100950584BDC326E64CAA0597EF6256565B</vt:lpwstr>
  </property>
</Properties>
</file>