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4.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703" r:id="rId5"/>
    <p:sldMasterId id="2147483680" r:id="rId6"/>
    <p:sldMasterId id="2147483668" r:id="rId7"/>
    <p:sldMasterId id="2147483696" r:id="rId8"/>
    <p:sldMasterId id="2147483683" r:id="rId9"/>
  </p:sldMasterIdLst>
  <p:notesMasterIdLst>
    <p:notesMasterId r:id="rId19"/>
  </p:notesMasterIdLst>
  <p:handoutMasterIdLst>
    <p:handoutMasterId r:id="rId20"/>
  </p:handoutMasterIdLst>
  <p:sldIdLst>
    <p:sldId id="310" r:id="rId10"/>
    <p:sldId id="265" r:id="rId11"/>
    <p:sldId id="446" r:id="rId12"/>
    <p:sldId id="356" r:id="rId13"/>
    <p:sldId id="440" r:id="rId14"/>
    <p:sldId id="442" r:id="rId15"/>
    <p:sldId id="445" r:id="rId16"/>
    <p:sldId id="420" r:id="rId17"/>
    <p:sldId id="439" r:id="rId18"/>
  </p:sldIdLst>
  <p:sldSz cx="9144000" cy="6858000" type="screen4x3"/>
  <p:notesSz cx="6858000" cy="9144000"/>
  <p:defaultText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37">
          <p15:clr>
            <a:srgbClr val="A4A3A4"/>
          </p15:clr>
        </p15:guide>
        <p15:guide id="2" pos="366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602" autoAdjust="0"/>
    <p:restoredTop sz="92789"/>
  </p:normalViewPr>
  <p:slideViewPr>
    <p:cSldViewPr snapToGrid="0" snapToObjects="1" showGuides="1">
      <p:cViewPr varScale="1">
        <p:scale>
          <a:sx n="118" d="100"/>
          <a:sy n="118" d="100"/>
        </p:scale>
        <p:origin x="2344" y="208"/>
      </p:cViewPr>
      <p:guideLst>
        <p:guide orient="horz" pos="637"/>
        <p:guide pos="3667"/>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918EBB6B-3C1A-1C4B-A2F9-A6E76F6B194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E31C66C0-9126-154A-9560-FCD91FDEAA1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BFDFC50-71D4-5A44-9070-D92461252B87}" type="datetimeFigureOut">
              <a:rPr lang="sv-SE" smtClean="0"/>
              <a:t>2024-06-12</a:t>
            </a:fld>
            <a:endParaRPr lang="sv-SE"/>
          </a:p>
        </p:txBody>
      </p:sp>
      <p:sp>
        <p:nvSpPr>
          <p:cNvPr id="4" name="Platshållare för sidfot 3">
            <a:extLst>
              <a:ext uri="{FF2B5EF4-FFF2-40B4-BE49-F238E27FC236}">
                <a16:creationId xmlns:a16="http://schemas.microsoft.com/office/drawing/2014/main" id="{8FD58AFB-7A7F-0F46-B8B1-CB8EFA32B1C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B162D99B-B12D-8A4D-BF45-AAF83E876C5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9FE8ED2-B787-7A4F-AFB3-6BDE8F0EBCB7}" type="slidenum">
              <a:rPr lang="sv-SE" smtClean="0"/>
              <a:t>‹#›</a:t>
            </a:fld>
            <a:endParaRPr lang="sv-SE"/>
          </a:p>
        </p:txBody>
      </p:sp>
    </p:spTree>
    <p:extLst>
      <p:ext uri="{BB962C8B-B14F-4D97-AF65-F5344CB8AC3E}">
        <p14:creationId xmlns:p14="http://schemas.microsoft.com/office/powerpoint/2010/main" val="23741479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6F8475-9F35-8D47-9F18-9747F8E88C95}" type="datetimeFigureOut">
              <a:rPr lang="sv-SE" smtClean="0"/>
              <a:t>2024-06-12</a:t>
            </a:fld>
            <a:endParaRPr lang="sv-SE"/>
          </a:p>
        </p:txBody>
      </p:sp>
      <p:sp>
        <p:nvSpPr>
          <p:cNvPr id="4" name="Platshållare för bildobjekt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295543-0B63-EA4E-8D50-CB2C86B12801}" type="slidenum">
              <a:rPr lang="sv-SE" smtClean="0"/>
              <a:t>‹#›</a:t>
            </a:fld>
            <a:endParaRPr lang="sv-SE"/>
          </a:p>
        </p:txBody>
      </p:sp>
    </p:spTree>
    <p:extLst>
      <p:ext uri="{BB962C8B-B14F-4D97-AF65-F5344CB8AC3E}">
        <p14:creationId xmlns:p14="http://schemas.microsoft.com/office/powerpoint/2010/main" val="40475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A295543-0B63-EA4E-8D50-CB2C86B12801}" type="slidenum">
              <a:rPr lang="sv-SE" smtClean="0"/>
              <a:t>1</a:t>
            </a:fld>
            <a:endParaRPr lang="sv-SE"/>
          </a:p>
        </p:txBody>
      </p:sp>
    </p:spTree>
    <p:extLst>
      <p:ext uri="{BB962C8B-B14F-4D97-AF65-F5344CB8AC3E}">
        <p14:creationId xmlns:p14="http://schemas.microsoft.com/office/powerpoint/2010/main" val="30423213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A295543-0B63-EA4E-8D50-CB2C86B12801}" type="slidenum">
              <a:rPr lang="sv-SE" smtClean="0"/>
              <a:t>8</a:t>
            </a:fld>
            <a:endParaRPr lang="sv-SE"/>
          </a:p>
        </p:txBody>
      </p:sp>
    </p:spTree>
    <p:extLst>
      <p:ext uri="{BB962C8B-B14F-4D97-AF65-F5344CB8AC3E}">
        <p14:creationId xmlns:p14="http://schemas.microsoft.com/office/powerpoint/2010/main" val="39263662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1891445"/>
            <a:ext cx="6872466" cy="976373"/>
          </a:xfrm>
        </p:spPr>
        <p:txBody>
          <a:bodyPr>
            <a:normAutofit/>
          </a:bodyPr>
          <a:lstStyle>
            <a:lvl1pPr algn="l">
              <a:defRPr sz="2800" b="1">
                <a:solidFill>
                  <a:schemeClr val="bg1"/>
                </a:solidFill>
                <a:latin typeface="Arial"/>
                <a:cs typeface="Arial"/>
              </a:defRPr>
            </a:lvl1pPr>
          </a:lstStyle>
          <a:p>
            <a:r>
              <a:rPr lang="sv-SE"/>
              <a:t>Klicka här för att ändra format</a:t>
            </a:r>
            <a:endParaRPr lang="sv-SE" dirty="0"/>
          </a:p>
        </p:txBody>
      </p:sp>
      <p:sp>
        <p:nvSpPr>
          <p:cNvPr id="3" name="Underrubrik 2"/>
          <p:cNvSpPr>
            <a:spLocks noGrp="1"/>
          </p:cNvSpPr>
          <p:nvPr>
            <p:ph type="subTitle" idx="1"/>
          </p:nvPr>
        </p:nvSpPr>
        <p:spPr>
          <a:xfrm>
            <a:off x="685800" y="2874646"/>
            <a:ext cx="6872466" cy="1752600"/>
          </a:xfrm>
        </p:spPr>
        <p:txBody>
          <a:bodyPr>
            <a:normAutofit/>
          </a:bodyPr>
          <a:lstStyle>
            <a:lvl1pPr marL="0" indent="0" algn="l">
              <a:buNone/>
              <a:defRPr sz="1600">
                <a:solidFill>
                  <a:srgbClr val="FFFFFF"/>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endParaRPr lang="sv-SE" dirty="0"/>
          </a:p>
        </p:txBody>
      </p:sp>
      <p:sp>
        <p:nvSpPr>
          <p:cNvPr id="4" name="Platshållare för datum 3"/>
          <p:cNvSpPr>
            <a:spLocks noGrp="1"/>
          </p:cNvSpPr>
          <p:nvPr>
            <p:ph type="dt" sz="half" idx="10"/>
          </p:nvPr>
        </p:nvSpPr>
        <p:spPr/>
        <p:txBody>
          <a:bodyPr/>
          <a:lstStyle/>
          <a:p>
            <a:r>
              <a:rPr lang="sv-SE"/>
              <a:t>2024-06-12</a:t>
            </a:r>
            <a:endParaRPr lang="sv-SE" dirty="0"/>
          </a:p>
        </p:txBody>
      </p:sp>
      <p:sp>
        <p:nvSpPr>
          <p:cNvPr id="6" name="Platshållare för sidfot 5"/>
          <p:cNvSpPr>
            <a:spLocks noGrp="1"/>
          </p:cNvSpPr>
          <p:nvPr>
            <p:ph type="ftr" sz="quarter" idx="11"/>
          </p:nvPr>
        </p:nvSpPr>
        <p:spPr/>
        <p:txBody>
          <a:bodyPr/>
          <a:lstStyle/>
          <a:p>
            <a:r>
              <a:rPr lang="sv-SE"/>
              <a:t>Marie Blom</a:t>
            </a:r>
            <a:endParaRPr lang="sv-SE" dirty="0"/>
          </a:p>
        </p:txBody>
      </p:sp>
    </p:spTree>
    <p:extLst>
      <p:ext uri="{BB962C8B-B14F-4D97-AF65-F5344CB8AC3E}">
        <p14:creationId xmlns:p14="http://schemas.microsoft.com/office/powerpoint/2010/main" val="501064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457200" y="295122"/>
            <a:ext cx="8229600" cy="1143000"/>
          </a:xfrm>
        </p:spPr>
        <p:txBody>
          <a:bodyPr/>
          <a:lstStyle/>
          <a:p>
            <a:r>
              <a:rPr lang="sv-SE" dirty="0"/>
              <a:t>Klicka här för att ändra format</a:t>
            </a:r>
          </a:p>
        </p:txBody>
      </p:sp>
      <p:sp>
        <p:nvSpPr>
          <p:cNvPr id="3" name="Platshållare för datum 2"/>
          <p:cNvSpPr>
            <a:spLocks noGrp="1"/>
          </p:cNvSpPr>
          <p:nvPr>
            <p:ph type="dt" sz="half" idx="10"/>
          </p:nvPr>
        </p:nvSpPr>
        <p:spPr/>
        <p:txBody>
          <a:bodyPr/>
          <a:lstStyle/>
          <a:p>
            <a:r>
              <a:rPr lang="sv-SE"/>
              <a:t>2024-06-12</a:t>
            </a:r>
            <a:endParaRPr lang="sv-SE" dirty="0"/>
          </a:p>
        </p:txBody>
      </p:sp>
      <p:sp>
        <p:nvSpPr>
          <p:cNvPr id="5" name="Platshållare för sidfot 4"/>
          <p:cNvSpPr>
            <a:spLocks noGrp="1"/>
          </p:cNvSpPr>
          <p:nvPr>
            <p:ph type="ftr" sz="quarter" idx="11"/>
          </p:nvPr>
        </p:nvSpPr>
        <p:spPr/>
        <p:txBody>
          <a:bodyPr/>
          <a:lstStyle/>
          <a:p>
            <a:r>
              <a:rPr lang="sv-SE"/>
              <a:t>Marie Blom</a:t>
            </a:r>
            <a:endParaRPr lang="sv-SE" dirty="0"/>
          </a:p>
        </p:txBody>
      </p:sp>
    </p:spTree>
    <p:extLst>
      <p:ext uri="{BB962C8B-B14F-4D97-AF65-F5344CB8AC3E}">
        <p14:creationId xmlns:p14="http://schemas.microsoft.com/office/powerpoint/2010/main" val="2248618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a:t>2024-06-12</a:t>
            </a:r>
            <a:endParaRPr lang="sv-SE" dirty="0"/>
          </a:p>
        </p:txBody>
      </p:sp>
      <p:sp>
        <p:nvSpPr>
          <p:cNvPr id="4" name="Platshållare för sidfot 3"/>
          <p:cNvSpPr>
            <a:spLocks noGrp="1"/>
          </p:cNvSpPr>
          <p:nvPr>
            <p:ph type="ftr" sz="quarter" idx="11"/>
          </p:nvPr>
        </p:nvSpPr>
        <p:spPr/>
        <p:txBody>
          <a:bodyPr/>
          <a:lstStyle/>
          <a:p>
            <a:r>
              <a:rPr lang="sv-SE"/>
              <a:t>Marie Blom</a:t>
            </a:r>
            <a:endParaRPr lang="sv-SE" dirty="0"/>
          </a:p>
        </p:txBody>
      </p:sp>
    </p:spTree>
    <p:extLst>
      <p:ext uri="{BB962C8B-B14F-4D97-AF65-F5344CB8AC3E}">
        <p14:creationId xmlns:p14="http://schemas.microsoft.com/office/powerpoint/2010/main" val="28861514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788988" y="539627"/>
            <a:ext cx="5486400" cy="566738"/>
          </a:xfrm>
        </p:spPr>
        <p:txBody>
          <a:bodyPr anchor="b">
            <a:normAutofit/>
          </a:bodyPr>
          <a:lstStyle>
            <a:lvl1pPr algn="l">
              <a:defRPr sz="2800" b="1"/>
            </a:lvl1pPr>
          </a:lstStyle>
          <a:p>
            <a:r>
              <a:rPr lang="sv-SE" dirty="0"/>
              <a:t>Klicka här för att ändra format</a:t>
            </a:r>
          </a:p>
        </p:txBody>
      </p:sp>
      <p:sp>
        <p:nvSpPr>
          <p:cNvPr id="3" name="Platshållare för bild 2"/>
          <p:cNvSpPr>
            <a:spLocks noGrp="1"/>
          </p:cNvSpPr>
          <p:nvPr>
            <p:ph type="pic" idx="1"/>
          </p:nvPr>
        </p:nvSpPr>
        <p:spPr>
          <a:xfrm>
            <a:off x="4533593" y="1346200"/>
            <a:ext cx="3745219" cy="3447152"/>
          </a:xfrm>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dirty="0"/>
          </a:p>
        </p:txBody>
      </p:sp>
      <p:sp>
        <p:nvSpPr>
          <p:cNvPr id="4" name="Platshållare för text 3"/>
          <p:cNvSpPr>
            <a:spLocks noGrp="1"/>
          </p:cNvSpPr>
          <p:nvPr>
            <p:ph type="body" sz="half" idx="2"/>
          </p:nvPr>
        </p:nvSpPr>
        <p:spPr>
          <a:xfrm>
            <a:off x="788988" y="1236097"/>
            <a:ext cx="3498809" cy="1891192"/>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dirty="0"/>
              <a:t>Klicka här för att ändra format på bakgrundstexten</a:t>
            </a:r>
          </a:p>
        </p:txBody>
      </p:sp>
      <p:sp>
        <p:nvSpPr>
          <p:cNvPr id="5" name="Platshållare för datum 4"/>
          <p:cNvSpPr>
            <a:spLocks noGrp="1"/>
          </p:cNvSpPr>
          <p:nvPr>
            <p:ph type="dt" sz="half" idx="10"/>
          </p:nvPr>
        </p:nvSpPr>
        <p:spPr/>
        <p:txBody>
          <a:bodyPr/>
          <a:lstStyle/>
          <a:p>
            <a:r>
              <a:rPr lang="sv-SE"/>
              <a:t>2024-06-12</a:t>
            </a:r>
            <a:endParaRPr lang="sv-SE" dirty="0"/>
          </a:p>
        </p:txBody>
      </p:sp>
      <p:sp>
        <p:nvSpPr>
          <p:cNvPr id="7" name="Platshållare för sidfot 6"/>
          <p:cNvSpPr>
            <a:spLocks noGrp="1"/>
          </p:cNvSpPr>
          <p:nvPr>
            <p:ph type="ftr" sz="quarter" idx="11"/>
          </p:nvPr>
        </p:nvSpPr>
        <p:spPr/>
        <p:txBody>
          <a:bodyPr/>
          <a:lstStyle/>
          <a:p>
            <a:r>
              <a:rPr lang="sv-SE"/>
              <a:t>Marie Blom</a:t>
            </a:r>
            <a:endParaRPr lang="sv-SE" dirty="0"/>
          </a:p>
        </p:txBody>
      </p:sp>
    </p:spTree>
    <p:extLst>
      <p:ext uri="{BB962C8B-B14F-4D97-AF65-F5344CB8AC3E}">
        <p14:creationId xmlns:p14="http://schemas.microsoft.com/office/powerpoint/2010/main" val="4615038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877888" y="566735"/>
            <a:ext cx="7400925" cy="678408"/>
          </a:xfrm>
        </p:spPr>
        <p:txBody>
          <a:bodyPr>
            <a:normAutofit/>
          </a:bodyPr>
          <a:lstStyle>
            <a:lvl1pPr algn="l">
              <a:defRPr sz="2800"/>
            </a:lvl1pPr>
          </a:lstStyle>
          <a:p>
            <a:r>
              <a:rPr lang="sv-SE" dirty="0"/>
              <a:t>Klicka här för att ändra format</a:t>
            </a:r>
          </a:p>
        </p:txBody>
      </p:sp>
      <p:sp>
        <p:nvSpPr>
          <p:cNvPr id="3" name="Platshållare för innehåll 2"/>
          <p:cNvSpPr>
            <a:spLocks noGrp="1"/>
          </p:cNvSpPr>
          <p:nvPr>
            <p:ph idx="1"/>
          </p:nvPr>
        </p:nvSpPr>
        <p:spPr>
          <a:xfrm>
            <a:off x="877888" y="1245144"/>
            <a:ext cx="7400925" cy="4525963"/>
          </a:xfrm>
        </p:spPr>
        <p:txBody>
          <a:bodyPr>
            <a:normAutofit/>
          </a:bodyPr>
          <a:lstStyle>
            <a:lvl1pPr>
              <a:defRPr sz="1600"/>
            </a:lvl1pPr>
            <a:lvl2pPr>
              <a:defRPr sz="1400"/>
            </a:lvl2pPr>
            <a:lvl3pPr>
              <a:defRPr sz="1200"/>
            </a:lvl3pPr>
            <a:lvl4pPr>
              <a:defRPr sz="1400"/>
            </a:lvl4pPr>
            <a:lvl5pPr>
              <a:defRPr sz="1400"/>
            </a:lvl5pPr>
          </a:lstStyle>
          <a:p>
            <a:pPr lvl="0"/>
            <a:r>
              <a:rPr lang="sv-SE" dirty="0"/>
              <a:t>Klicka här för att ändra format på bakgrundstexten</a:t>
            </a:r>
          </a:p>
          <a:p>
            <a:pPr lvl="1"/>
            <a:r>
              <a:rPr lang="sv-SE" dirty="0"/>
              <a:t>Nivå två</a:t>
            </a:r>
          </a:p>
          <a:p>
            <a:pPr lvl="2"/>
            <a:r>
              <a:rPr lang="sv-SE" dirty="0"/>
              <a:t>Nivå tre</a:t>
            </a:r>
          </a:p>
        </p:txBody>
      </p:sp>
      <p:sp>
        <p:nvSpPr>
          <p:cNvPr id="4" name="Platshållare för datum 3"/>
          <p:cNvSpPr>
            <a:spLocks noGrp="1"/>
          </p:cNvSpPr>
          <p:nvPr>
            <p:ph type="dt" sz="half" idx="10"/>
          </p:nvPr>
        </p:nvSpPr>
        <p:spPr/>
        <p:txBody>
          <a:bodyPr/>
          <a:lstStyle/>
          <a:p>
            <a:r>
              <a:rPr lang="sv-SE"/>
              <a:t>2024-06-12</a:t>
            </a:r>
            <a:endParaRPr lang="sv-SE" dirty="0"/>
          </a:p>
        </p:txBody>
      </p:sp>
      <p:sp>
        <p:nvSpPr>
          <p:cNvPr id="6" name="Platshållare för sidfot 5"/>
          <p:cNvSpPr>
            <a:spLocks noGrp="1"/>
          </p:cNvSpPr>
          <p:nvPr>
            <p:ph type="ftr" sz="quarter" idx="11"/>
          </p:nvPr>
        </p:nvSpPr>
        <p:spPr/>
        <p:txBody>
          <a:bodyPr/>
          <a:lstStyle/>
          <a:p>
            <a:r>
              <a:rPr lang="sv-SE"/>
              <a:t>Marie Blom</a:t>
            </a:r>
            <a:endParaRPr lang="sv-SE" dirty="0"/>
          </a:p>
        </p:txBody>
      </p:sp>
    </p:spTree>
    <p:extLst>
      <p:ext uri="{BB962C8B-B14F-4D97-AF65-F5344CB8AC3E}">
        <p14:creationId xmlns:p14="http://schemas.microsoft.com/office/powerpoint/2010/main" val="22770634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877888" y="581899"/>
            <a:ext cx="7400925" cy="661492"/>
          </a:xfrm>
        </p:spPr>
        <p:txBody>
          <a:bodyPr>
            <a:normAutofit/>
          </a:bodyPr>
          <a:lstStyle>
            <a:lvl1pPr>
              <a:defRPr sz="2800"/>
            </a:lvl1pPr>
          </a:lstStyle>
          <a:p>
            <a:r>
              <a:rPr lang="sv-SE" dirty="0"/>
              <a:t>Klicka här för att ändra format</a:t>
            </a:r>
          </a:p>
        </p:txBody>
      </p:sp>
      <p:sp>
        <p:nvSpPr>
          <p:cNvPr id="3" name="Platshållare för innehåll 2"/>
          <p:cNvSpPr>
            <a:spLocks noGrp="1"/>
          </p:cNvSpPr>
          <p:nvPr>
            <p:ph sz="half" idx="1"/>
          </p:nvPr>
        </p:nvSpPr>
        <p:spPr>
          <a:xfrm>
            <a:off x="877888" y="1245145"/>
            <a:ext cx="3617912" cy="4019348"/>
          </a:xfrm>
        </p:spPr>
        <p:txBody>
          <a:bodyPr>
            <a:normAutofit/>
          </a:bodyPr>
          <a:lstStyle>
            <a:lvl1pPr>
              <a:defRPr sz="1600"/>
            </a:lvl1pPr>
            <a:lvl2pPr>
              <a:defRPr sz="1400"/>
            </a:lvl2pPr>
            <a:lvl3pPr>
              <a:defRPr sz="1200"/>
            </a:lvl3pPr>
            <a:lvl4pPr>
              <a:defRPr sz="1400"/>
            </a:lvl4pPr>
            <a:lvl5pPr>
              <a:defRPr sz="1400"/>
            </a:lvl5pPr>
            <a:lvl6pPr>
              <a:defRPr sz="1800"/>
            </a:lvl6pPr>
            <a:lvl7pPr>
              <a:defRPr sz="1800"/>
            </a:lvl7pPr>
            <a:lvl8pPr>
              <a:defRPr sz="1800"/>
            </a:lvl8pPr>
            <a:lvl9pPr>
              <a:defRPr sz="1800"/>
            </a:lvl9pPr>
          </a:lstStyle>
          <a:p>
            <a:pPr lvl="0"/>
            <a:r>
              <a:rPr lang="sv-SE" dirty="0"/>
              <a:t>Klicka här för att ändra format på bakgrundstexten</a:t>
            </a:r>
          </a:p>
          <a:p>
            <a:pPr lvl="1"/>
            <a:r>
              <a:rPr lang="sv-SE" dirty="0"/>
              <a:t>Nivå två</a:t>
            </a:r>
          </a:p>
          <a:p>
            <a:pPr lvl="2"/>
            <a:r>
              <a:rPr lang="sv-SE" dirty="0"/>
              <a:t>Nivå tre</a:t>
            </a:r>
          </a:p>
        </p:txBody>
      </p:sp>
      <p:sp>
        <p:nvSpPr>
          <p:cNvPr id="4" name="Platshållare för innehåll 3"/>
          <p:cNvSpPr>
            <a:spLocks noGrp="1"/>
          </p:cNvSpPr>
          <p:nvPr>
            <p:ph sz="half" idx="2"/>
          </p:nvPr>
        </p:nvSpPr>
        <p:spPr>
          <a:xfrm>
            <a:off x="4648200" y="1245145"/>
            <a:ext cx="3630613" cy="4019348"/>
          </a:xfrm>
        </p:spPr>
        <p:txBody>
          <a:bodyPr>
            <a:normAutofit/>
          </a:bodyPr>
          <a:lstStyle>
            <a:lvl1pPr>
              <a:defRPr sz="1600"/>
            </a:lvl1pPr>
            <a:lvl2pPr>
              <a:defRPr sz="1400"/>
            </a:lvl2pPr>
            <a:lvl3pPr>
              <a:defRPr sz="1200"/>
            </a:lvl3pPr>
            <a:lvl4pPr>
              <a:defRPr sz="1400"/>
            </a:lvl4pPr>
            <a:lvl5pPr>
              <a:defRPr sz="1400"/>
            </a:lvl5pPr>
            <a:lvl6pPr>
              <a:defRPr sz="1800"/>
            </a:lvl6pPr>
            <a:lvl7pPr>
              <a:defRPr sz="1800"/>
            </a:lvl7pPr>
            <a:lvl8pPr>
              <a:defRPr sz="1800"/>
            </a:lvl8pPr>
            <a:lvl9pPr>
              <a:defRPr sz="1800"/>
            </a:lvl9pPr>
          </a:lstStyle>
          <a:p>
            <a:pPr lvl="0"/>
            <a:r>
              <a:rPr lang="sv-SE" dirty="0"/>
              <a:t>Klicka här för att ändra format på bakgrundstexten</a:t>
            </a:r>
          </a:p>
          <a:p>
            <a:pPr lvl="1"/>
            <a:r>
              <a:rPr lang="sv-SE" dirty="0"/>
              <a:t>Nivå två</a:t>
            </a:r>
          </a:p>
          <a:p>
            <a:pPr lvl="2"/>
            <a:r>
              <a:rPr lang="sv-SE" dirty="0"/>
              <a:t>Nivå tre</a:t>
            </a:r>
          </a:p>
        </p:txBody>
      </p:sp>
      <p:sp>
        <p:nvSpPr>
          <p:cNvPr id="5" name="Platshållare för datum 4"/>
          <p:cNvSpPr>
            <a:spLocks noGrp="1"/>
          </p:cNvSpPr>
          <p:nvPr>
            <p:ph type="dt" sz="half" idx="10"/>
          </p:nvPr>
        </p:nvSpPr>
        <p:spPr/>
        <p:txBody>
          <a:bodyPr/>
          <a:lstStyle/>
          <a:p>
            <a:r>
              <a:rPr lang="sv-SE"/>
              <a:t>2024-06-12</a:t>
            </a:r>
            <a:endParaRPr lang="sv-SE" dirty="0"/>
          </a:p>
        </p:txBody>
      </p:sp>
      <p:sp>
        <p:nvSpPr>
          <p:cNvPr id="7" name="Platshållare för sidfot 6"/>
          <p:cNvSpPr>
            <a:spLocks noGrp="1"/>
          </p:cNvSpPr>
          <p:nvPr>
            <p:ph type="ftr" sz="quarter" idx="11"/>
          </p:nvPr>
        </p:nvSpPr>
        <p:spPr/>
        <p:txBody>
          <a:bodyPr/>
          <a:lstStyle/>
          <a:p>
            <a:r>
              <a:rPr lang="sv-SE"/>
              <a:t>Marie Blom</a:t>
            </a:r>
            <a:endParaRPr lang="sv-SE" dirty="0"/>
          </a:p>
        </p:txBody>
      </p:sp>
    </p:spTree>
    <p:extLst>
      <p:ext uri="{BB962C8B-B14F-4D97-AF65-F5344CB8AC3E}">
        <p14:creationId xmlns:p14="http://schemas.microsoft.com/office/powerpoint/2010/main" val="29274724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457200" y="295122"/>
            <a:ext cx="8229600" cy="1143000"/>
          </a:xfrm>
        </p:spPr>
        <p:txBody>
          <a:bodyPr/>
          <a:lstStyle/>
          <a:p>
            <a:r>
              <a:rPr lang="sv-SE" dirty="0"/>
              <a:t>Klicka här för att ändra format</a:t>
            </a:r>
          </a:p>
        </p:txBody>
      </p:sp>
      <p:sp>
        <p:nvSpPr>
          <p:cNvPr id="3" name="Platshållare för datum 2"/>
          <p:cNvSpPr>
            <a:spLocks noGrp="1"/>
          </p:cNvSpPr>
          <p:nvPr>
            <p:ph type="dt" sz="half" idx="10"/>
          </p:nvPr>
        </p:nvSpPr>
        <p:spPr/>
        <p:txBody>
          <a:bodyPr/>
          <a:lstStyle/>
          <a:p>
            <a:r>
              <a:rPr lang="sv-SE"/>
              <a:t>2024-06-12</a:t>
            </a:r>
            <a:endParaRPr lang="sv-SE" dirty="0"/>
          </a:p>
        </p:txBody>
      </p:sp>
      <p:sp>
        <p:nvSpPr>
          <p:cNvPr id="5" name="Platshållare för sidfot 4"/>
          <p:cNvSpPr>
            <a:spLocks noGrp="1"/>
          </p:cNvSpPr>
          <p:nvPr>
            <p:ph type="ftr" sz="quarter" idx="11"/>
          </p:nvPr>
        </p:nvSpPr>
        <p:spPr/>
        <p:txBody>
          <a:bodyPr/>
          <a:lstStyle/>
          <a:p>
            <a:r>
              <a:rPr lang="sv-SE"/>
              <a:t>Marie Blom</a:t>
            </a:r>
            <a:endParaRPr lang="sv-SE" dirty="0"/>
          </a:p>
        </p:txBody>
      </p:sp>
    </p:spTree>
    <p:extLst>
      <p:ext uri="{BB962C8B-B14F-4D97-AF65-F5344CB8AC3E}">
        <p14:creationId xmlns:p14="http://schemas.microsoft.com/office/powerpoint/2010/main" val="2893361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a:t>2024-06-12</a:t>
            </a:r>
            <a:endParaRPr lang="sv-SE" dirty="0"/>
          </a:p>
        </p:txBody>
      </p:sp>
      <p:sp>
        <p:nvSpPr>
          <p:cNvPr id="4" name="Platshållare för sidfot 3"/>
          <p:cNvSpPr>
            <a:spLocks noGrp="1"/>
          </p:cNvSpPr>
          <p:nvPr>
            <p:ph type="ftr" sz="quarter" idx="11"/>
          </p:nvPr>
        </p:nvSpPr>
        <p:spPr/>
        <p:txBody>
          <a:bodyPr/>
          <a:lstStyle/>
          <a:p>
            <a:r>
              <a:rPr lang="sv-SE"/>
              <a:t>Marie Blom</a:t>
            </a:r>
            <a:endParaRPr lang="sv-SE" dirty="0"/>
          </a:p>
        </p:txBody>
      </p:sp>
    </p:spTree>
    <p:extLst>
      <p:ext uri="{BB962C8B-B14F-4D97-AF65-F5344CB8AC3E}">
        <p14:creationId xmlns:p14="http://schemas.microsoft.com/office/powerpoint/2010/main" val="20335807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15690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a:t>2024-06-12</a:t>
            </a:r>
            <a:endParaRPr lang="sv-SE" dirty="0"/>
          </a:p>
        </p:txBody>
      </p:sp>
      <p:sp>
        <p:nvSpPr>
          <p:cNvPr id="4" name="Platshållare för sidfot 3"/>
          <p:cNvSpPr>
            <a:spLocks noGrp="1"/>
          </p:cNvSpPr>
          <p:nvPr>
            <p:ph type="ftr" sz="quarter" idx="11"/>
          </p:nvPr>
        </p:nvSpPr>
        <p:spPr/>
        <p:txBody>
          <a:bodyPr/>
          <a:lstStyle/>
          <a:p>
            <a:r>
              <a:rPr lang="sv-SE"/>
              <a:t>Marie Blom</a:t>
            </a:r>
            <a:endParaRPr lang="sv-SE" dirty="0"/>
          </a:p>
        </p:txBody>
      </p:sp>
    </p:spTree>
    <p:extLst>
      <p:ext uri="{BB962C8B-B14F-4D97-AF65-F5344CB8AC3E}">
        <p14:creationId xmlns:p14="http://schemas.microsoft.com/office/powerpoint/2010/main" val="466968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1891445"/>
            <a:ext cx="3898900" cy="1918787"/>
          </a:xfrm>
        </p:spPr>
        <p:txBody>
          <a:bodyPr>
            <a:normAutofit/>
          </a:bodyPr>
          <a:lstStyle>
            <a:lvl1pPr algn="l">
              <a:defRPr sz="2800" b="1">
                <a:solidFill>
                  <a:srgbClr val="000000"/>
                </a:solidFill>
                <a:latin typeface="Arial"/>
                <a:cs typeface="Arial"/>
              </a:defRPr>
            </a:lvl1pPr>
          </a:lstStyle>
          <a:p>
            <a:r>
              <a:rPr lang="sv-SE" dirty="0"/>
              <a:t>Klicka här för att ändra format</a:t>
            </a:r>
          </a:p>
        </p:txBody>
      </p:sp>
      <p:sp>
        <p:nvSpPr>
          <p:cNvPr id="3" name="Platshållare för datum 2"/>
          <p:cNvSpPr>
            <a:spLocks noGrp="1"/>
          </p:cNvSpPr>
          <p:nvPr>
            <p:ph type="dt" sz="half" idx="10"/>
          </p:nvPr>
        </p:nvSpPr>
        <p:spPr/>
        <p:txBody>
          <a:bodyPr/>
          <a:lstStyle/>
          <a:p>
            <a:r>
              <a:rPr lang="sv-SE"/>
              <a:t>2024-06-12</a:t>
            </a:r>
            <a:endParaRPr lang="sv-SE" dirty="0"/>
          </a:p>
        </p:txBody>
      </p:sp>
      <p:sp>
        <p:nvSpPr>
          <p:cNvPr id="4" name="Platshållare för sidfot 3"/>
          <p:cNvSpPr>
            <a:spLocks noGrp="1"/>
          </p:cNvSpPr>
          <p:nvPr>
            <p:ph type="ftr" sz="quarter" idx="11"/>
          </p:nvPr>
        </p:nvSpPr>
        <p:spPr/>
        <p:txBody>
          <a:bodyPr/>
          <a:lstStyle/>
          <a:p>
            <a:r>
              <a:rPr lang="sv-SE"/>
              <a:t>Marie Blom</a:t>
            </a:r>
            <a:endParaRPr lang="sv-SE" dirty="0"/>
          </a:p>
        </p:txBody>
      </p:sp>
    </p:spTree>
    <p:extLst>
      <p:ext uri="{BB962C8B-B14F-4D97-AF65-F5344CB8AC3E}">
        <p14:creationId xmlns:p14="http://schemas.microsoft.com/office/powerpoint/2010/main" val="2481367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a:t>2024-06-12</a:t>
            </a:r>
            <a:endParaRPr lang="sv-SE" dirty="0"/>
          </a:p>
        </p:txBody>
      </p:sp>
      <p:sp>
        <p:nvSpPr>
          <p:cNvPr id="4" name="Platshållare för sidfot 3"/>
          <p:cNvSpPr>
            <a:spLocks noGrp="1"/>
          </p:cNvSpPr>
          <p:nvPr>
            <p:ph type="ftr" sz="quarter" idx="11"/>
          </p:nvPr>
        </p:nvSpPr>
        <p:spPr/>
        <p:txBody>
          <a:bodyPr/>
          <a:lstStyle/>
          <a:p>
            <a:r>
              <a:rPr lang="sv-SE"/>
              <a:t>Marie Blom</a:t>
            </a:r>
            <a:endParaRPr lang="sv-SE" dirty="0"/>
          </a:p>
        </p:txBody>
      </p:sp>
    </p:spTree>
    <p:extLst>
      <p:ext uri="{BB962C8B-B14F-4D97-AF65-F5344CB8AC3E}">
        <p14:creationId xmlns:p14="http://schemas.microsoft.com/office/powerpoint/2010/main" val="3175838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382457"/>
            <a:ext cx="6872466" cy="976373"/>
          </a:xfrm>
        </p:spPr>
        <p:txBody>
          <a:bodyPr>
            <a:normAutofit/>
          </a:bodyPr>
          <a:lstStyle>
            <a:lvl1pPr algn="l">
              <a:defRPr sz="2800" b="1">
                <a:solidFill>
                  <a:srgbClr val="000000"/>
                </a:solidFill>
                <a:latin typeface="Arial"/>
                <a:cs typeface="Arial"/>
              </a:defRPr>
            </a:lvl1pPr>
          </a:lstStyle>
          <a:p>
            <a:r>
              <a:rPr lang="sv-SE" dirty="0"/>
              <a:t>Klicka här för att ändra format</a:t>
            </a:r>
          </a:p>
        </p:txBody>
      </p:sp>
      <p:sp>
        <p:nvSpPr>
          <p:cNvPr id="3" name="Underrubrik 2"/>
          <p:cNvSpPr>
            <a:spLocks noGrp="1"/>
          </p:cNvSpPr>
          <p:nvPr>
            <p:ph type="subTitle" idx="1"/>
          </p:nvPr>
        </p:nvSpPr>
        <p:spPr>
          <a:xfrm>
            <a:off x="685800" y="1365658"/>
            <a:ext cx="6872466" cy="1752600"/>
          </a:xfrm>
        </p:spPr>
        <p:txBody>
          <a:bodyPr>
            <a:normAutofit/>
          </a:bodyPr>
          <a:lstStyle>
            <a:lvl1pPr marL="0" indent="0" algn="l">
              <a:buNone/>
              <a:defRPr sz="1600">
                <a:solidFill>
                  <a:srgbClr val="000000"/>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här för att ändra format på underrubrik i bakgrunden</a:t>
            </a:r>
          </a:p>
        </p:txBody>
      </p:sp>
      <p:sp>
        <p:nvSpPr>
          <p:cNvPr id="4" name="Platshållare för datum 3"/>
          <p:cNvSpPr>
            <a:spLocks noGrp="1"/>
          </p:cNvSpPr>
          <p:nvPr>
            <p:ph type="dt" sz="half" idx="10"/>
          </p:nvPr>
        </p:nvSpPr>
        <p:spPr/>
        <p:txBody>
          <a:bodyPr/>
          <a:lstStyle/>
          <a:p>
            <a:r>
              <a:rPr lang="sv-SE"/>
              <a:t>2024-06-12</a:t>
            </a:r>
            <a:endParaRPr lang="sv-SE" dirty="0"/>
          </a:p>
        </p:txBody>
      </p:sp>
      <p:sp>
        <p:nvSpPr>
          <p:cNvPr id="6" name="Platshållare för sidfot 5"/>
          <p:cNvSpPr>
            <a:spLocks noGrp="1"/>
          </p:cNvSpPr>
          <p:nvPr>
            <p:ph type="ftr" sz="quarter" idx="11"/>
          </p:nvPr>
        </p:nvSpPr>
        <p:spPr/>
        <p:txBody>
          <a:bodyPr/>
          <a:lstStyle/>
          <a:p>
            <a:r>
              <a:rPr lang="sv-SE"/>
              <a:t>Marie Blom</a:t>
            </a:r>
            <a:endParaRPr lang="sv-SE" dirty="0"/>
          </a:p>
        </p:txBody>
      </p:sp>
    </p:spTree>
    <p:extLst>
      <p:ext uri="{BB962C8B-B14F-4D97-AF65-F5344CB8AC3E}">
        <p14:creationId xmlns:p14="http://schemas.microsoft.com/office/powerpoint/2010/main" val="3410428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a:t>2024-06-12</a:t>
            </a:r>
            <a:endParaRPr lang="sv-SE" dirty="0"/>
          </a:p>
        </p:txBody>
      </p:sp>
      <p:sp>
        <p:nvSpPr>
          <p:cNvPr id="4" name="Platshållare för sidfot 3"/>
          <p:cNvSpPr>
            <a:spLocks noGrp="1"/>
          </p:cNvSpPr>
          <p:nvPr>
            <p:ph type="ftr" sz="quarter" idx="11"/>
          </p:nvPr>
        </p:nvSpPr>
        <p:spPr/>
        <p:txBody>
          <a:bodyPr/>
          <a:lstStyle/>
          <a:p>
            <a:r>
              <a:rPr lang="sv-SE"/>
              <a:t>Marie Blom</a:t>
            </a:r>
            <a:endParaRPr lang="sv-SE" dirty="0"/>
          </a:p>
        </p:txBody>
      </p:sp>
    </p:spTree>
    <p:extLst>
      <p:ext uri="{BB962C8B-B14F-4D97-AF65-F5344CB8AC3E}">
        <p14:creationId xmlns:p14="http://schemas.microsoft.com/office/powerpoint/2010/main" val="1666745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788988" y="539627"/>
            <a:ext cx="5486400" cy="566738"/>
          </a:xfrm>
        </p:spPr>
        <p:txBody>
          <a:bodyPr anchor="b">
            <a:normAutofit/>
          </a:bodyPr>
          <a:lstStyle>
            <a:lvl1pPr algn="l">
              <a:defRPr sz="2800" b="1"/>
            </a:lvl1pPr>
          </a:lstStyle>
          <a:p>
            <a:r>
              <a:rPr lang="sv-SE" dirty="0"/>
              <a:t>Klicka här för att ändra format</a:t>
            </a:r>
          </a:p>
        </p:txBody>
      </p:sp>
      <p:sp>
        <p:nvSpPr>
          <p:cNvPr id="3" name="Platshållare för bild 2"/>
          <p:cNvSpPr>
            <a:spLocks noGrp="1"/>
          </p:cNvSpPr>
          <p:nvPr>
            <p:ph type="pic" idx="1"/>
          </p:nvPr>
        </p:nvSpPr>
        <p:spPr>
          <a:xfrm>
            <a:off x="4533593" y="1346200"/>
            <a:ext cx="3745219" cy="3447152"/>
          </a:xfrm>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dirty="0"/>
          </a:p>
        </p:txBody>
      </p:sp>
      <p:sp>
        <p:nvSpPr>
          <p:cNvPr id="4" name="Platshållare för text 3"/>
          <p:cNvSpPr>
            <a:spLocks noGrp="1"/>
          </p:cNvSpPr>
          <p:nvPr>
            <p:ph type="body" sz="half" idx="2"/>
          </p:nvPr>
        </p:nvSpPr>
        <p:spPr>
          <a:xfrm>
            <a:off x="788988" y="1236097"/>
            <a:ext cx="3498809" cy="1891192"/>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dirty="0"/>
              <a:t>Klicka här för att ändra format på bakgrundstexten</a:t>
            </a:r>
          </a:p>
        </p:txBody>
      </p:sp>
      <p:sp>
        <p:nvSpPr>
          <p:cNvPr id="5" name="Platshållare för datum 4"/>
          <p:cNvSpPr>
            <a:spLocks noGrp="1"/>
          </p:cNvSpPr>
          <p:nvPr>
            <p:ph type="dt" sz="half" idx="10"/>
          </p:nvPr>
        </p:nvSpPr>
        <p:spPr/>
        <p:txBody>
          <a:bodyPr/>
          <a:lstStyle/>
          <a:p>
            <a:r>
              <a:rPr lang="sv-SE"/>
              <a:t>2024-06-12</a:t>
            </a:r>
            <a:endParaRPr lang="sv-SE" dirty="0"/>
          </a:p>
        </p:txBody>
      </p:sp>
      <p:sp>
        <p:nvSpPr>
          <p:cNvPr id="7" name="Platshållare för sidfot 6"/>
          <p:cNvSpPr>
            <a:spLocks noGrp="1"/>
          </p:cNvSpPr>
          <p:nvPr>
            <p:ph type="ftr" sz="quarter" idx="11"/>
          </p:nvPr>
        </p:nvSpPr>
        <p:spPr/>
        <p:txBody>
          <a:bodyPr/>
          <a:lstStyle/>
          <a:p>
            <a:r>
              <a:rPr lang="sv-SE"/>
              <a:t>Marie Blom</a:t>
            </a:r>
            <a:endParaRPr lang="sv-SE" dirty="0"/>
          </a:p>
        </p:txBody>
      </p:sp>
    </p:spTree>
    <p:extLst>
      <p:ext uri="{BB962C8B-B14F-4D97-AF65-F5344CB8AC3E}">
        <p14:creationId xmlns:p14="http://schemas.microsoft.com/office/powerpoint/2010/main" val="877778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877888" y="566735"/>
            <a:ext cx="7400925" cy="678408"/>
          </a:xfrm>
        </p:spPr>
        <p:txBody>
          <a:bodyPr>
            <a:normAutofit/>
          </a:bodyPr>
          <a:lstStyle>
            <a:lvl1pPr algn="l">
              <a:defRPr sz="2800"/>
            </a:lvl1pPr>
          </a:lstStyle>
          <a:p>
            <a:r>
              <a:rPr lang="sv-SE" dirty="0"/>
              <a:t>Klicka här för att ändra format</a:t>
            </a:r>
          </a:p>
        </p:txBody>
      </p:sp>
      <p:sp>
        <p:nvSpPr>
          <p:cNvPr id="3" name="Platshållare för innehåll 2"/>
          <p:cNvSpPr>
            <a:spLocks noGrp="1"/>
          </p:cNvSpPr>
          <p:nvPr>
            <p:ph idx="1"/>
          </p:nvPr>
        </p:nvSpPr>
        <p:spPr>
          <a:xfrm>
            <a:off x="877888" y="1245144"/>
            <a:ext cx="7400925" cy="4525963"/>
          </a:xfrm>
        </p:spPr>
        <p:txBody>
          <a:bodyPr>
            <a:normAutofit/>
          </a:bodyPr>
          <a:lstStyle>
            <a:lvl1pPr>
              <a:defRPr sz="1600"/>
            </a:lvl1pPr>
            <a:lvl2pPr>
              <a:defRPr sz="1400"/>
            </a:lvl2pPr>
            <a:lvl3pPr>
              <a:defRPr sz="1200"/>
            </a:lvl3pPr>
            <a:lvl4pPr>
              <a:defRPr sz="1400"/>
            </a:lvl4pPr>
            <a:lvl5pPr>
              <a:defRPr sz="1400"/>
            </a:lvl5pPr>
          </a:lstStyle>
          <a:p>
            <a:pPr lvl="0"/>
            <a:r>
              <a:rPr lang="sv-SE" dirty="0"/>
              <a:t>Klicka här för att ändra format på bakgrundstexten</a:t>
            </a:r>
          </a:p>
          <a:p>
            <a:pPr lvl="1"/>
            <a:r>
              <a:rPr lang="sv-SE" dirty="0"/>
              <a:t>Nivå två</a:t>
            </a:r>
          </a:p>
          <a:p>
            <a:pPr lvl="2"/>
            <a:r>
              <a:rPr lang="sv-SE" dirty="0"/>
              <a:t>Nivå tre</a:t>
            </a:r>
          </a:p>
        </p:txBody>
      </p:sp>
      <p:sp>
        <p:nvSpPr>
          <p:cNvPr id="4" name="Platshållare för datum 3"/>
          <p:cNvSpPr>
            <a:spLocks noGrp="1"/>
          </p:cNvSpPr>
          <p:nvPr>
            <p:ph type="dt" sz="half" idx="10"/>
          </p:nvPr>
        </p:nvSpPr>
        <p:spPr/>
        <p:txBody>
          <a:bodyPr/>
          <a:lstStyle/>
          <a:p>
            <a:r>
              <a:rPr lang="sv-SE"/>
              <a:t>2024-06-12</a:t>
            </a:r>
            <a:endParaRPr lang="sv-SE" dirty="0"/>
          </a:p>
        </p:txBody>
      </p:sp>
      <p:sp>
        <p:nvSpPr>
          <p:cNvPr id="6" name="Platshållare för sidfot 5"/>
          <p:cNvSpPr>
            <a:spLocks noGrp="1"/>
          </p:cNvSpPr>
          <p:nvPr>
            <p:ph type="ftr" sz="quarter" idx="11"/>
          </p:nvPr>
        </p:nvSpPr>
        <p:spPr>
          <a:xfrm>
            <a:off x="3758123" y="6398631"/>
            <a:ext cx="1640453" cy="365125"/>
          </a:xfrm>
        </p:spPr>
        <p:txBody>
          <a:bodyPr/>
          <a:lstStyle/>
          <a:p>
            <a:r>
              <a:rPr lang="sv-SE"/>
              <a:t>Marie Blom</a:t>
            </a:r>
            <a:endParaRPr lang="sv-SE" dirty="0"/>
          </a:p>
        </p:txBody>
      </p:sp>
    </p:spTree>
    <p:extLst>
      <p:ext uri="{BB962C8B-B14F-4D97-AF65-F5344CB8AC3E}">
        <p14:creationId xmlns:p14="http://schemas.microsoft.com/office/powerpoint/2010/main" val="2237295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877888" y="581899"/>
            <a:ext cx="7400925" cy="661492"/>
          </a:xfrm>
        </p:spPr>
        <p:txBody>
          <a:bodyPr>
            <a:normAutofit/>
          </a:bodyPr>
          <a:lstStyle>
            <a:lvl1pPr>
              <a:defRPr sz="2800"/>
            </a:lvl1pPr>
          </a:lstStyle>
          <a:p>
            <a:r>
              <a:rPr lang="sv-SE" dirty="0"/>
              <a:t>Klicka här för att ändra format</a:t>
            </a:r>
          </a:p>
        </p:txBody>
      </p:sp>
      <p:sp>
        <p:nvSpPr>
          <p:cNvPr id="3" name="Platshållare för innehåll 2"/>
          <p:cNvSpPr>
            <a:spLocks noGrp="1"/>
          </p:cNvSpPr>
          <p:nvPr>
            <p:ph sz="half" idx="1"/>
          </p:nvPr>
        </p:nvSpPr>
        <p:spPr>
          <a:xfrm>
            <a:off x="877888" y="1245145"/>
            <a:ext cx="3617912" cy="4019348"/>
          </a:xfrm>
        </p:spPr>
        <p:txBody>
          <a:bodyPr>
            <a:normAutofit/>
          </a:bodyPr>
          <a:lstStyle>
            <a:lvl1pPr>
              <a:defRPr sz="1600"/>
            </a:lvl1pPr>
            <a:lvl2pPr>
              <a:defRPr sz="1400"/>
            </a:lvl2pPr>
            <a:lvl3pPr>
              <a:defRPr sz="1200"/>
            </a:lvl3pPr>
            <a:lvl4pPr>
              <a:defRPr sz="1400"/>
            </a:lvl4pPr>
            <a:lvl5pPr>
              <a:defRPr sz="1400"/>
            </a:lvl5pPr>
            <a:lvl6pPr>
              <a:defRPr sz="1800"/>
            </a:lvl6pPr>
            <a:lvl7pPr>
              <a:defRPr sz="1800"/>
            </a:lvl7pPr>
            <a:lvl8pPr>
              <a:defRPr sz="1800"/>
            </a:lvl8pPr>
            <a:lvl9pPr>
              <a:defRPr sz="1800"/>
            </a:lvl9pPr>
          </a:lstStyle>
          <a:p>
            <a:pPr lvl="0"/>
            <a:r>
              <a:rPr lang="sv-SE" dirty="0"/>
              <a:t>Klicka här för att ändra format på bakgrundstexten</a:t>
            </a:r>
          </a:p>
          <a:p>
            <a:pPr lvl="1"/>
            <a:r>
              <a:rPr lang="sv-SE" dirty="0"/>
              <a:t>Nivå två</a:t>
            </a:r>
          </a:p>
          <a:p>
            <a:pPr lvl="2"/>
            <a:r>
              <a:rPr lang="sv-SE" dirty="0"/>
              <a:t>Nivå tre</a:t>
            </a:r>
          </a:p>
        </p:txBody>
      </p:sp>
      <p:sp>
        <p:nvSpPr>
          <p:cNvPr id="4" name="Platshållare för innehåll 3"/>
          <p:cNvSpPr>
            <a:spLocks noGrp="1"/>
          </p:cNvSpPr>
          <p:nvPr>
            <p:ph sz="half" idx="2"/>
          </p:nvPr>
        </p:nvSpPr>
        <p:spPr>
          <a:xfrm>
            <a:off x="4648200" y="1245145"/>
            <a:ext cx="3630613" cy="4019348"/>
          </a:xfrm>
        </p:spPr>
        <p:txBody>
          <a:bodyPr>
            <a:normAutofit/>
          </a:bodyPr>
          <a:lstStyle>
            <a:lvl1pPr>
              <a:defRPr sz="1600"/>
            </a:lvl1pPr>
            <a:lvl2pPr>
              <a:defRPr sz="1400"/>
            </a:lvl2pPr>
            <a:lvl3pPr>
              <a:defRPr sz="1200"/>
            </a:lvl3pPr>
            <a:lvl4pPr>
              <a:defRPr sz="1400"/>
            </a:lvl4pPr>
            <a:lvl5pPr>
              <a:defRPr sz="1400"/>
            </a:lvl5pPr>
            <a:lvl6pPr>
              <a:defRPr sz="1800"/>
            </a:lvl6pPr>
            <a:lvl7pPr>
              <a:defRPr sz="1800"/>
            </a:lvl7pPr>
            <a:lvl8pPr>
              <a:defRPr sz="1800"/>
            </a:lvl8pPr>
            <a:lvl9pPr>
              <a:defRPr sz="1800"/>
            </a:lvl9pPr>
          </a:lstStyle>
          <a:p>
            <a:pPr lvl="0"/>
            <a:r>
              <a:rPr lang="sv-SE" dirty="0"/>
              <a:t>Klicka här för att ändra format på bakgrundstexten</a:t>
            </a:r>
          </a:p>
          <a:p>
            <a:pPr lvl="1"/>
            <a:r>
              <a:rPr lang="sv-SE" dirty="0"/>
              <a:t>Nivå två</a:t>
            </a:r>
          </a:p>
          <a:p>
            <a:pPr lvl="2"/>
            <a:r>
              <a:rPr lang="sv-SE" dirty="0"/>
              <a:t>Nivå tre</a:t>
            </a:r>
          </a:p>
        </p:txBody>
      </p:sp>
      <p:sp>
        <p:nvSpPr>
          <p:cNvPr id="5" name="Platshållare för datum 4"/>
          <p:cNvSpPr>
            <a:spLocks noGrp="1"/>
          </p:cNvSpPr>
          <p:nvPr>
            <p:ph type="dt" sz="half" idx="10"/>
          </p:nvPr>
        </p:nvSpPr>
        <p:spPr/>
        <p:txBody>
          <a:bodyPr/>
          <a:lstStyle/>
          <a:p>
            <a:r>
              <a:rPr lang="sv-SE"/>
              <a:t>2024-06-12</a:t>
            </a:r>
            <a:endParaRPr lang="sv-SE" dirty="0"/>
          </a:p>
        </p:txBody>
      </p:sp>
      <p:sp>
        <p:nvSpPr>
          <p:cNvPr id="7" name="Platshållare för sidfot 6"/>
          <p:cNvSpPr>
            <a:spLocks noGrp="1"/>
          </p:cNvSpPr>
          <p:nvPr>
            <p:ph type="ftr" sz="quarter" idx="11"/>
          </p:nvPr>
        </p:nvSpPr>
        <p:spPr/>
        <p:txBody>
          <a:bodyPr/>
          <a:lstStyle/>
          <a:p>
            <a:r>
              <a:rPr lang="sv-SE"/>
              <a:t>Marie Blom</a:t>
            </a:r>
            <a:endParaRPr lang="sv-SE" dirty="0"/>
          </a:p>
        </p:txBody>
      </p:sp>
    </p:spTree>
    <p:extLst>
      <p:ext uri="{BB962C8B-B14F-4D97-AF65-F5344CB8AC3E}">
        <p14:creationId xmlns:p14="http://schemas.microsoft.com/office/powerpoint/2010/main" val="28927566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2.jp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4.png"/><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4.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5.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5.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6.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68000" cy="6876000"/>
          </a:xfrm>
          <a:prstGeom prst="rect">
            <a:avLst/>
          </a:prstGeom>
        </p:spPr>
      </p:pic>
      <p:sp>
        <p:nvSpPr>
          <p:cNvPr id="2" name="Platshållare för rubrik 1"/>
          <p:cNvSpPr>
            <a:spLocks noGrp="1"/>
          </p:cNvSpPr>
          <p:nvPr>
            <p:ph type="title"/>
          </p:nvPr>
        </p:nvSpPr>
        <p:spPr>
          <a:xfrm>
            <a:off x="686568" y="1810938"/>
            <a:ext cx="7897812" cy="1143000"/>
          </a:xfrm>
          <a:prstGeom prst="rect">
            <a:avLst/>
          </a:prstGeom>
        </p:spPr>
        <p:txBody>
          <a:bodyPr vert="horz" lIns="91440" tIns="45720" rIns="91440" bIns="45720" rtlCol="0" anchor="ctr">
            <a:normAutofit/>
          </a:bodyPr>
          <a:lstStyle/>
          <a:p>
            <a:r>
              <a:rPr lang="sv-SE" dirty="0"/>
              <a:t>Klicka här för att ändra format</a:t>
            </a:r>
          </a:p>
        </p:txBody>
      </p:sp>
      <p:sp>
        <p:nvSpPr>
          <p:cNvPr id="3" name="Platshållare för text 2"/>
          <p:cNvSpPr>
            <a:spLocks noGrp="1"/>
          </p:cNvSpPr>
          <p:nvPr>
            <p:ph type="body" idx="1"/>
          </p:nvPr>
        </p:nvSpPr>
        <p:spPr>
          <a:xfrm>
            <a:off x="686568" y="2878829"/>
            <a:ext cx="7897812" cy="2433455"/>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datum 3"/>
          <p:cNvSpPr>
            <a:spLocks noGrp="1"/>
          </p:cNvSpPr>
          <p:nvPr>
            <p:ph type="dt" sz="half" idx="2"/>
          </p:nvPr>
        </p:nvSpPr>
        <p:spPr>
          <a:xfrm>
            <a:off x="628650" y="6041415"/>
            <a:ext cx="890049" cy="365125"/>
          </a:xfrm>
          <a:prstGeom prst="rect">
            <a:avLst/>
          </a:prstGeom>
        </p:spPr>
        <p:txBody>
          <a:bodyPr vert="horz" lIns="91440" tIns="45720" rIns="91440" bIns="45720" rtlCol="0" anchor="ctr"/>
          <a:lstStyle>
            <a:lvl1pPr algn="l">
              <a:defRPr sz="900">
                <a:solidFill>
                  <a:schemeClr val="tx1">
                    <a:tint val="75000"/>
                  </a:schemeClr>
                </a:solidFill>
                <a:latin typeface="Arial" charset="0"/>
                <a:ea typeface="Arial" charset="0"/>
                <a:cs typeface="Arial" charset="0"/>
              </a:defRPr>
            </a:lvl1pPr>
          </a:lstStyle>
          <a:p>
            <a:r>
              <a:rPr lang="sv-SE"/>
              <a:t>2024-06-12</a:t>
            </a:r>
            <a:endParaRPr lang="sv-SE" dirty="0"/>
          </a:p>
        </p:txBody>
      </p:sp>
      <p:sp>
        <p:nvSpPr>
          <p:cNvPr id="8" name="Platshållare för sidfot 7"/>
          <p:cNvSpPr>
            <a:spLocks noGrp="1"/>
          </p:cNvSpPr>
          <p:nvPr>
            <p:ph type="ftr" sz="quarter" idx="3"/>
          </p:nvPr>
        </p:nvSpPr>
        <p:spPr>
          <a:xfrm>
            <a:off x="1669277" y="6041415"/>
            <a:ext cx="3086100" cy="365125"/>
          </a:xfrm>
          <a:prstGeom prst="rect">
            <a:avLst/>
          </a:prstGeom>
        </p:spPr>
        <p:txBody>
          <a:bodyPr vert="horz" lIns="91440" tIns="45720" rIns="91440" bIns="45720" rtlCol="0" anchor="ctr"/>
          <a:lstStyle>
            <a:lvl1pPr algn="l">
              <a:defRPr sz="900">
                <a:solidFill>
                  <a:schemeClr val="tx1">
                    <a:tint val="75000"/>
                  </a:schemeClr>
                </a:solidFill>
                <a:latin typeface="Arial" charset="0"/>
                <a:ea typeface="Arial" charset="0"/>
                <a:cs typeface="Arial" charset="0"/>
              </a:defRPr>
            </a:lvl1pPr>
          </a:lstStyle>
          <a:p>
            <a:r>
              <a:rPr lang="sv-SE"/>
              <a:t>Marie Blom</a:t>
            </a:r>
            <a:endParaRPr lang="sv-SE" dirty="0"/>
          </a:p>
        </p:txBody>
      </p:sp>
    </p:spTree>
    <p:extLst>
      <p:ext uri="{BB962C8B-B14F-4D97-AF65-F5344CB8AC3E}">
        <p14:creationId xmlns:p14="http://schemas.microsoft.com/office/powerpoint/2010/main" val="179462941"/>
      </p:ext>
    </p:extLst>
  </p:cSld>
  <p:clrMap bg1="lt1" tx1="dk1" bg2="lt2" tx2="dk2" accent1="accent1" accent2="accent2" accent3="accent3" accent4="accent4" accent5="accent5" accent6="accent6" hlink="hlink" folHlink="folHlink"/>
  <p:sldLayoutIdLst>
    <p:sldLayoutId id="2147483661" r:id="rId1"/>
    <p:sldLayoutId id="2147483667" r:id="rId2"/>
  </p:sldLayoutIdLst>
  <p:hf sldNum="0" hdr="0"/>
  <p:txStyles>
    <p:titleStyle>
      <a:lvl1pPr algn="l" defTabSz="457200" rtl="0" eaLnBrk="1" latinLnBrk="0" hangingPunct="1">
        <a:spcBef>
          <a:spcPct val="0"/>
        </a:spcBef>
        <a:buNone/>
        <a:defRPr sz="2800" b="1" kern="1200">
          <a:solidFill>
            <a:schemeClr val="bg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1600" kern="1200">
          <a:solidFill>
            <a:srgbClr val="FFFFFF"/>
          </a:solidFill>
          <a:latin typeface="Arial"/>
          <a:ea typeface="+mn-ea"/>
          <a:cs typeface="Arial"/>
        </a:defRPr>
      </a:lvl1pPr>
      <a:lvl2pPr marL="742950" indent="-285750" algn="l" defTabSz="457200" rtl="0" eaLnBrk="1" latinLnBrk="0" hangingPunct="1">
        <a:spcBef>
          <a:spcPct val="20000"/>
        </a:spcBef>
        <a:buFont typeface="Arial"/>
        <a:buChar char="–"/>
        <a:defRPr sz="1400" kern="1200">
          <a:solidFill>
            <a:srgbClr val="FFFFFF"/>
          </a:solidFill>
          <a:latin typeface="Arial"/>
          <a:ea typeface="+mn-ea"/>
          <a:cs typeface="Arial"/>
        </a:defRPr>
      </a:lvl2pPr>
      <a:lvl3pPr marL="1143000" indent="-228600" algn="l" defTabSz="457200" rtl="0" eaLnBrk="1" latinLnBrk="0" hangingPunct="1">
        <a:spcBef>
          <a:spcPct val="20000"/>
        </a:spcBef>
        <a:buFont typeface="Arial"/>
        <a:buChar char="•"/>
        <a:defRPr sz="1200" kern="1200">
          <a:solidFill>
            <a:srgbClr val="FFFFFF"/>
          </a:solidFill>
          <a:latin typeface="Arial"/>
          <a:ea typeface="+mn-ea"/>
          <a:cs typeface="Arial"/>
        </a:defRPr>
      </a:lvl3pPr>
      <a:lvl4pPr marL="1600200" indent="-228600" algn="l" defTabSz="457200" rtl="0" eaLnBrk="1" latinLnBrk="0" hangingPunct="1">
        <a:spcBef>
          <a:spcPct val="20000"/>
        </a:spcBef>
        <a:buFont typeface="Arial"/>
        <a:buChar char="–"/>
        <a:defRPr sz="1400" kern="1200">
          <a:solidFill>
            <a:srgbClr val="FFFFFF"/>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rgbClr val="FFFFFF"/>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86568" y="1810938"/>
            <a:ext cx="7897812" cy="1143000"/>
          </a:xfrm>
          <a:prstGeom prst="rect">
            <a:avLst/>
          </a:prstGeom>
        </p:spPr>
        <p:txBody>
          <a:bodyPr vert="horz" lIns="91440" tIns="45720" rIns="91440" bIns="45720" rtlCol="0" anchor="ctr">
            <a:normAutofit/>
          </a:bodyPr>
          <a:lstStyle/>
          <a:p>
            <a:r>
              <a:rPr lang="sv-SE" dirty="0"/>
              <a:t>Klicka här för att ändra format</a:t>
            </a:r>
          </a:p>
        </p:txBody>
      </p:sp>
      <p:sp>
        <p:nvSpPr>
          <p:cNvPr id="3" name="Platshållare för text 2"/>
          <p:cNvSpPr>
            <a:spLocks noGrp="1"/>
          </p:cNvSpPr>
          <p:nvPr>
            <p:ph type="body" idx="1"/>
          </p:nvPr>
        </p:nvSpPr>
        <p:spPr>
          <a:xfrm>
            <a:off x="686568" y="2878829"/>
            <a:ext cx="7897812" cy="2433455"/>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p:txBody>
      </p:sp>
      <p:pic>
        <p:nvPicPr>
          <p:cNvPr id="9" name="Bildobjekt 8"/>
          <p:cNvPicPr>
            <a:picLocks noChangeAspect="1"/>
          </p:cNvPicPr>
          <p:nvPr userDrawn="1"/>
        </p:nvPicPr>
        <p:blipFill rotWithShape="1">
          <a:blip r:embed="rId4">
            <a:extLst>
              <a:ext uri="{28A0092B-C50C-407E-A947-70E740481C1C}">
                <a14:useLocalDpi xmlns:a14="http://schemas.microsoft.com/office/drawing/2010/main" val="0"/>
              </a:ext>
            </a:extLst>
          </a:blip>
          <a:srcRect l="63496"/>
          <a:stretch/>
        </p:blipFill>
        <p:spPr>
          <a:xfrm>
            <a:off x="5821362" y="0"/>
            <a:ext cx="3346637" cy="6876000"/>
          </a:xfrm>
          <a:prstGeom prst="rect">
            <a:avLst/>
          </a:prstGeom>
        </p:spPr>
      </p:pic>
      <p:sp>
        <p:nvSpPr>
          <p:cNvPr id="7" name="Platshållare för datum 3"/>
          <p:cNvSpPr>
            <a:spLocks noGrp="1"/>
          </p:cNvSpPr>
          <p:nvPr>
            <p:ph type="dt" sz="half" idx="2"/>
          </p:nvPr>
        </p:nvSpPr>
        <p:spPr>
          <a:xfrm>
            <a:off x="628650" y="6041415"/>
            <a:ext cx="890049" cy="365125"/>
          </a:xfrm>
          <a:prstGeom prst="rect">
            <a:avLst/>
          </a:prstGeom>
        </p:spPr>
        <p:txBody>
          <a:bodyPr vert="horz" lIns="91440" tIns="45720" rIns="91440" bIns="45720" rtlCol="0" anchor="ctr"/>
          <a:lstStyle>
            <a:lvl1pPr algn="l">
              <a:defRPr sz="900">
                <a:solidFill>
                  <a:schemeClr val="tx1">
                    <a:tint val="75000"/>
                  </a:schemeClr>
                </a:solidFill>
                <a:latin typeface="Arial" charset="0"/>
                <a:ea typeface="Arial" charset="0"/>
                <a:cs typeface="Arial" charset="0"/>
              </a:defRPr>
            </a:lvl1pPr>
          </a:lstStyle>
          <a:p>
            <a:r>
              <a:rPr lang="sv-SE"/>
              <a:t>2024-06-12</a:t>
            </a:r>
            <a:endParaRPr lang="sv-SE" dirty="0"/>
          </a:p>
        </p:txBody>
      </p:sp>
      <p:sp>
        <p:nvSpPr>
          <p:cNvPr id="8" name="Platshållare för sidfot 7"/>
          <p:cNvSpPr>
            <a:spLocks noGrp="1"/>
          </p:cNvSpPr>
          <p:nvPr>
            <p:ph type="ftr" sz="quarter" idx="3"/>
          </p:nvPr>
        </p:nvSpPr>
        <p:spPr>
          <a:xfrm>
            <a:off x="1669277" y="6041415"/>
            <a:ext cx="3086100" cy="365125"/>
          </a:xfrm>
          <a:prstGeom prst="rect">
            <a:avLst/>
          </a:prstGeom>
        </p:spPr>
        <p:txBody>
          <a:bodyPr vert="horz" lIns="91440" tIns="45720" rIns="91440" bIns="45720" rtlCol="0" anchor="ctr"/>
          <a:lstStyle>
            <a:lvl1pPr algn="l">
              <a:defRPr sz="900">
                <a:solidFill>
                  <a:schemeClr val="tx1">
                    <a:tint val="75000"/>
                  </a:schemeClr>
                </a:solidFill>
                <a:latin typeface="Arial" charset="0"/>
                <a:ea typeface="Arial" charset="0"/>
                <a:cs typeface="Arial" charset="0"/>
              </a:defRPr>
            </a:lvl1pPr>
          </a:lstStyle>
          <a:p>
            <a:r>
              <a:rPr lang="sv-SE"/>
              <a:t>Marie Blom</a:t>
            </a:r>
            <a:endParaRPr lang="sv-SE" dirty="0"/>
          </a:p>
        </p:txBody>
      </p:sp>
    </p:spTree>
    <p:extLst>
      <p:ext uri="{BB962C8B-B14F-4D97-AF65-F5344CB8AC3E}">
        <p14:creationId xmlns:p14="http://schemas.microsoft.com/office/powerpoint/2010/main" val="2153576474"/>
      </p:ext>
    </p:extLst>
  </p:cSld>
  <p:clrMap bg1="lt1" tx1="dk1" bg2="lt2" tx2="dk2" accent1="accent1" accent2="accent2" accent3="accent3" accent4="accent4" accent5="accent5" accent6="accent6" hlink="hlink" folHlink="folHlink"/>
  <p:sldLayoutIdLst>
    <p:sldLayoutId id="2147483704" r:id="rId1"/>
    <p:sldLayoutId id="2147483705" r:id="rId2"/>
  </p:sldLayoutIdLst>
  <p:hf sldNum="0" hdr="0"/>
  <p:txStyles>
    <p:titleStyle>
      <a:lvl1pPr algn="l" defTabSz="457200" rtl="0" eaLnBrk="1" latinLnBrk="0" hangingPunct="1">
        <a:spcBef>
          <a:spcPct val="0"/>
        </a:spcBef>
        <a:buNone/>
        <a:defRPr sz="2800" b="1" kern="1200">
          <a:solidFill>
            <a:srgbClr val="000000"/>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1600" kern="1200">
          <a:solidFill>
            <a:srgbClr val="000000"/>
          </a:solidFill>
          <a:latin typeface="Arial"/>
          <a:ea typeface="+mn-ea"/>
          <a:cs typeface="Arial"/>
        </a:defRPr>
      </a:lvl1pPr>
      <a:lvl2pPr marL="742950" indent="-285750" algn="l" defTabSz="457200" rtl="0" eaLnBrk="1" latinLnBrk="0" hangingPunct="1">
        <a:spcBef>
          <a:spcPct val="20000"/>
        </a:spcBef>
        <a:buFont typeface="Arial"/>
        <a:buChar char="–"/>
        <a:defRPr sz="1400" kern="1200">
          <a:solidFill>
            <a:srgbClr val="000000"/>
          </a:solidFill>
          <a:latin typeface="Arial"/>
          <a:ea typeface="+mn-ea"/>
          <a:cs typeface="Arial"/>
        </a:defRPr>
      </a:lvl2pPr>
      <a:lvl3pPr marL="1143000" indent="-228600" algn="l" defTabSz="457200" rtl="0" eaLnBrk="1" latinLnBrk="0" hangingPunct="1">
        <a:spcBef>
          <a:spcPct val="20000"/>
        </a:spcBef>
        <a:buFont typeface="Arial"/>
        <a:buChar char="•"/>
        <a:defRPr sz="1200" kern="1200">
          <a:solidFill>
            <a:srgbClr val="000000"/>
          </a:solidFill>
          <a:latin typeface="Arial"/>
          <a:ea typeface="+mn-ea"/>
          <a:cs typeface="Arial"/>
        </a:defRPr>
      </a:lvl3pPr>
      <a:lvl4pPr marL="1600200" indent="-228600" algn="l" defTabSz="457200" rtl="0" eaLnBrk="1" latinLnBrk="0" hangingPunct="1">
        <a:spcBef>
          <a:spcPct val="20000"/>
        </a:spcBef>
        <a:buFont typeface="Arial"/>
        <a:buChar char="–"/>
        <a:defRPr sz="1400" kern="1200">
          <a:solidFill>
            <a:srgbClr val="FFFFFF"/>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rgbClr val="FFFFFF"/>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Bildobjekt 5"/>
          <p:cNvPicPr>
            <a:picLocks noChangeAspect="1"/>
          </p:cNvPicPr>
          <p:nvPr userDrawn="1"/>
        </p:nvPicPr>
        <p:blipFill rotWithShape="1">
          <a:blip r:embed="rId4">
            <a:extLst>
              <a:ext uri="{28A0092B-C50C-407E-A947-70E740481C1C}">
                <a14:useLocalDpi xmlns:a14="http://schemas.microsoft.com/office/drawing/2010/main" val="0"/>
              </a:ext>
            </a:extLst>
          </a:blip>
          <a:srcRect l="3334" t="-199" r="3593" b="199"/>
          <a:stretch/>
        </p:blipFill>
        <p:spPr>
          <a:xfrm>
            <a:off x="-1" y="0"/>
            <a:ext cx="9144001" cy="6857999"/>
          </a:xfrm>
          <a:prstGeom prst="rect">
            <a:avLst/>
          </a:prstGeom>
        </p:spPr>
      </p:pic>
      <p:pic>
        <p:nvPicPr>
          <p:cNvPr id="7" name="Bildobjekt 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Platshållare för rubrik 1"/>
          <p:cNvSpPr>
            <a:spLocks noGrp="1"/>
          </p:cNvSpPr>
          <p:nvPr>
            <p:ph type="title"/>
          </p:nvPr>
        </p:nvSpPr>
        <p:spPr>
          <a:xfrm>
            <a:off x="686568" y="301950"/>
            <a:ext cx="7897812" cy="1143000"/>
          </a:xfrm>
          <a:prstGeom prst="rect">
            <a:avLst/>
          </a:prstGeom>
        </p:spPr>
        <p:txBody>
          <a:bodyPr vert="horz" lIns="91440" tIns="45720" rIns="91440" bIns="45720" rtlCol="0" anchor="ctr">
            <a:normAutofit/>
          </a:bodyPr>
          <a:lstStyle/>
          <a:p>
            <a:r>
              <a:rPr lang="sv-SE" dirty="0"/>
              <a:t>Klicka här för att ändra format</a:t>
            </a:r>
          </a:p>
        </p:txBody>
      </p:sp>
      <p:sp>
        <p:nvSpPr>
          <p:cNvPr id="3" name="Platshållare för text 2"/>
          <p:cNvSpPr>
            <a:spLocks noGrp="1"/>
          </p:cNvSpPr>
          <p:nvPr>
            <p:ph type="body" idx="1"/>
          </p:nvPr>
        </p:nvSpPr>
        <p:spPr>
          <a:xfrm>
            <a:off x="686568" y="1369841"/>
            <a:ext cx="7897812" cy="2433455"/>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p:txBody>
      </p:sp>
      <p:sp>
        <p:nvSpPr>
          <p:cNvPr id="8" name="Platshållare för datum 3"/>
          <p:cNvSpPr>
            <a:spLocks noGrp="1"/>
          </p:cNvSpPr>
          <p:nvPr>
            <p:ph type="dt" sz="half" idx="2"/>
          </p:nvPr>
        </p:nvSpPr>
        <p:spPr>
          <a:xfrm>
            <a:off x="628650" y="6041415"/>
            <a:ext cx="890049" cy="365125"/>
          </a:xfrm>
          <a:prstGeom prst="rect">
            <a:avLst/>
          </a:prstGeom>
        </p:spPr>
        <p:txBody>
          <a:bodyPr vert="horz" lIns="91440" tIns="45720" rIns="91440" bIns="45720" rtlCol="0" anchor="ctr"/>
          <a:lstStyle>
            <a:lvl1pPr algn="l">
              <a:defRPr sz="900">
                <a:solidFill>
                  <a:schemeClr val="tx1">
                    <a:tint val="75000"/>
                  </a:schemeClr>
                </a:solidFill>
                <a:latin typeface="Arial" charset="0"/>
                <a:ea typeface="Arial" charset="0"/>
                <a:cs typeface="Arial" charset="0"/>
              </a:defRPr>
            </a:lvl1pPr>
          </a:lstStyle>
          <a:p>
            <a:r>
              <a:rPr lang="sv-SE"/>
              <a:t>2024-06-12</a:t>
            </a:r>
            <a:endParaRPr lang="sv-SE" dirty="0"/>
          </a:p>
        </p:txBody>
      </p:sp>
      <p:sp>
        <p:nvSpPr>
          <p:cNvPr id="9" name="Platshållare för sidfot 7"/>
          <p:cNvSpPr>
            <a:spLocks noGrp="1"/>
          </p:cNvSpPr>
          <p:nvPr>
            <p:ph type="ftr" sz="quarter" idx="3"/>
          </p:nvPr>
        </p:nvSpPr>
        <p:spPr>
          <a:xfrm>
            <a:off x="1669277" y="6041415"/>
            <a:ext cx="3086100" cy="365125"/>
          </a:xfrm>
          <a:prstGeom prst="rect">
            <a:avLst/>
          </a:prstGeom>
        </p:spPr>
        <p:txBody>
          <a:bodyPr vert="horz" lIns="91440" tIns="45720" rIns="91440" bIns="45720" rtlCol="0" anchor="ctr"/>
          <a:lstStyle>
            <a:lvl1pPr algn="l">
              <a:defRPr sz="900">
                <a:solidFill>
                  <a:schemeClr val="tx1">
                    <a:tint val="75000"/>
                  </a:schemeClr>
                </a:solidFill>
                <a:latin typeface="Arial" charset="0"/>
                <a:ea typeface="Arial" charset="0"/>
                <a:cs typeface="Arial" charset="0"/>
              </a:defRPr>
            </a:lvl1pPr>
          </a:lstStyle>
          <a:p>
            <a:r>
              <a:rPr lang="sv-SE"/>
              <a:t>Marie Blom</a:t>
            </a:r>
            <a:endParaRPr lang="sv-SE" dirty="0"/>
          </a:p>
        </p:txBody>
      </p:sp>
    </p:spTree>
    <p:extLst>
      <p:ext uri="{BB962C8B-B14F-4D97-AF65-F5344CB8AC3E}">
        <p14:creationId xmlns:p14="http://schemas.microsoft.com/office/powerpoint/2010/main" val="550458430"/>
      </p:ext>
    </p:extLst>
  </p:cSld>
  <p:clrMap bg1="lt1" tx1="dk1" bg2="lt2" tx2="dk2" accent1="accent1" accent2="accent2" accent3="accent3" accent4="accent4" accent5="accent5" accent6="accent6" hlink="hlink" folHlink="folHlink"/>
  <p:sldLayoutIdLst>
    <p:sldLayoutId id="2147483681" r:id="rId1"/>
    <p:sldLayoutId id="2147483682" r:id="rId2"/>
  </p:sldLayoutIdLst>
  <p:hf sldNum="0" hdr="0"/>
  <p:txStyles>
    <p:titleStyle>
      <a:lvl1pPr algn="l" defTabSz="457200" rtl="0" eaLnBrk="1" latinLnBrk="0" hangingPunct="1">
        <a:spcBef>
          <a:spcPct val="0"/>
        </a:spcBef>
        <a:buNone/>
        <a:defRPr sz="28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1600" kern="1200">
          <a:solidFill>
            <a:srgbClr val="000000"/>
          </a:solidFill>
          <a:latin typeface="Arial"/>
          <a:ea typeface="+mn-ea"/>
          <a:cs typeface="Arial"/>
        </a:defRPr>
      </a:lvl1pPr>
      <a:lvl2pPr marL="742950" indent="-285750" algn="l" defTabSz="457200" rtl="0" eaLnBrk="1" latinLnBrk="0" hangingPunct="1">
        <a:spcBef>
          <a:spcPct val="20000"/>
        </a:spcBef>
        <a:buFont typeface="Arial"/>
        <a:buChar char="–"/>
        <a:defRPr sz="1400" kern="1200">
          <a:solidFill>
            <a:srgbClr val="000000"/>
          </a:solidFill>
          <a:latin typeface="Arial"/>
          <a:ea typeface="+mn-ea"/>
          <a:cs typeface="Arial"/>
        </a:defRPr>
      </a:lvl2pPr>
      <a:lvl3pPr marL="1143000" indent="-228600" algn="l" defTabSz="457200" rtl="0" eaLnBrk="1" latinLnBrk="0" hangingPunct="1">
        <a:spcBef>
          <a:spcPct val="20000"/>
        </a:spcBef>
        <a:buFont typeface="Arial"/>
        <a:buChar char="•"/>
        <a:defRPr sz="1200" kern="1200">
          <a:solidFill>
            <a:srgbClr val="000000"/>
          </a:solidFill>
          <a:latin typeface="Arial"/>
          <a:ea typeface="+mn-ea"/>
          <a:cs typeface="Arial"/>
        </a:defRPr>
      </a:lvl3pPr>
      <a:lvl4pPr marL="1600200" indent="-228600" algn="l" defTabSz="457200" rtl="0" eaLnBrk="1" latinLnBrk="0" hangingPunct="1">
        <a:spcBef>
          <a:spcPct val="20000"/>
        </a:spcBef>
        <a:buFont typeface="Arial"/>
        <a:buChar char="–"/>
        <a:defRPr sz="1400" kern="1200">
          <a:solidFill>
            <a:srgbClr val="000000"/>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rgbClr val="000000"/>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0" y="0"/>
            <a:ext cx="9168000" cy="6876000"/>
          </a:xfrm>
          <a:prstGeom prst="rect">
            <a:avLst/>
          </a:prstGeom>
        </p:spPr>
      </p:pic>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dirty="0"/>
              <a:t>Klicka här för att ändra format</a:t>
            </a:r>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datum 3"/>
          <p:cNvSpPr>
            <a:spLocks noGrp="1"/>
          </p:cNvSpPr>
          <p:nvPr>
            <p:ph type="dt" sz="half" idx="2"/>
          </p:nvPr>
        </p:nvSpPr>
        <p:spPr>
          <a:xfrm>
            <a:off x="628650" y="6419594"/>
            <a:ext cx="890049" cy="365125"/>
          </a:xfrm>
          <a:prstGeom prst="rect">
            <a:avLst/>
          </a:prstGeom>
        </p:spPr>
        <p:txBody>
          <a:bodyPr vert="horz" lIns="91440" tIns="45720" rIns="91440" bIns="45720" rtlCol="0" anchor="ctr"/>
          <a:lstStyle>
            <a:lvl1pPr algn="l">
              <a:defRPr sz="900">
                <a:solidFill>
                  <a:schemeClr val="bg1"/>
                </a:solidFill>
                <a:latin typeface="Arial" charset="0"/>
                <a:ea typeface="Arial" charset="0"/>
                <a:cs typeface="Arial" charset="0"/>
              </a:defRPr>
            </a:lvl1pPr>
          </a:lstStyle>
          <a:p>
            <a:r>
              <a:rPr lang="sv-SE"/>
              <a:t>2024-06-12</a:t>
            </a:r>
            <a:endParaRPr lang="sv-SE" dirty="0"/>
          </a:p>
        </p:txBody>
      </p:sp>
      <p:sp>
        <p:nvSpPr>
          <p:cNvPr id="8" name="Platshållare för sidfot 7"/>
          <p:cNvSpPr>
            <a:spLocks noGrp="1"/>
          </p:cNvSpPr>
          <p:nvPr>
            <p:ph type="ftr" sz="quarter" idx="3"/>
          </p:nvPr>
        </p:nvSpPr>
        <p:spPr>
          <a:xfrm>
            <a:off x="1669277" y="6419594"/>
            <a:ext cx="3086100" cy="365125"/>
          </a:xfrm>
          <a:prstGeom prst="rect">
            <a:avLst/>
          </a:prstGeom>
        </p:spPr>
        <p:txBody>
          <a:bodyPr vert="horz" lIns="91440" tIns="45720" rIns="91440" bIns="45720" rtlCol="0" anchor="ctr"/>
          <a:lstStyle>
            <a:lvl1pPr algn="l">
              <a:defRPr sz="900">
                <a:solidFill>
                  <a:schemeClr val="bg1"/>
                </a:solidFill>
                <a:latin typeface="Arial" charset="0"/>
                <a:ea typeface="Arial" charset="0"/>
                <a:cs typeface="Arial" charset="0"/>
              </a:defRPr>
            </a:lvl1pPr>
          </a:lstStyle>
          <a:p>
            <a:r>
              <a:rPr lang="sv-SE"/>
              <a:t>Marie Blom</a:t>
            </a:r>
            <a:endParaRPr lang="sv-SE" dirty="0"/>
          </a:p>
        </p:txBody>
      </p:sp>
    </p:spTree>
    <p:extLst>
      <p:ext uri="{BB962C8B-B14F-4D97-AF65-F5344CB8AC3E}">
        <p14:creationId xmlns:p14="http://schemas.microsoft.com/office/powerpoint/2010/main" val="391640668"/>
      </p:ext>
    </p:extLst>
  </p:cSld>
  <p:clrMap bg1="lt1" tx1="dk1" bg2="lt2" tx2="dk2" accent1="accent1" accent2="accent2" accent3="accent3" accent4="accent4" accent5="accent5" accent6="accent6" hlink="hlink" folHlink="folHlink"/>
  <p:sldLayoutIdLst>
    <p:sldLayoutId id="2147483677" r:id="rId1"/>
    <p:sldLayoutId id="2147483670" r:id="rId2"/>
    <p:sldLayoutId id="2147483672" r:id="rId3"/>
    <p:sldLayoutId id="2147483674" r:id="rId4"/>
    <p:sldLayoutId id="2147483675" r:id="rId5"/>
  </p:sldLayoutIdLst>
  <p:hf sldNum="0" hdr="0"/>
  <p:txStyles>
    <p:titleStyle>
      <a:lvl1pPr algn="ctr" defTabSz="457200" rtl="0" eaLnBrk="1" latinLnBrk="0" hangingPunct="1">
        <a:spcBef>
          <a:spcPct val="0"/>
        </a:spcBef>
        <a:buNone/>
        <a:defRPr sz="28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16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1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2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0" y="0"/>
            <a:ext cx="9168000" cy="6876000"/>
          </a:xfrm>
          <a:prstGeom prst="rect">
            <a:avLst/>
          </a:prstGeom>
        </p:spPr>
      </p:pic>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dirty="0"/>
              <a:t>Klicka här för att ändra format</a:t>
            </a:r>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datum 1"/>
          <p:cNvSpPr>
            <a:spLocks noGrp="1"/>
          </p:cNvSpPr>
          <p:nvPr>
            <p:ph type="dt" sz="half" idx="2"/>
          </p:nvPr>
        </p:nvSpPr>
        <p:spPr>
          <a:xfrm>
            <a:off x="628650" y="6508254"/>
            <a:ext cx="890049" cy="226714"/>
          </a:xfrm>
          <a:prstGeom prst="rect">
            <a:avLst/>
          </a:prstGeom>
        </p:spPr>
        <p:txBody>
          <a:bodyPr/>
          <a:lstStyle>
            <a:lvl1pPr>
              <a:defRPr sz="900">
                <a:solidFill>
                  <a:schemeClr val="bg1">
                    <a:lumMod val="50000"/>
                  </a:schemeClr>
                </a:solidFill>
                <a:latin typeface="Arial" charset="0"/>
                <a:ea typeface="Arial" charset="0"/>
                <a:cs typeface="Arial" charset="0"/>
              </a:defRPr>
            </a:lvl1pPr>
          </a:lstStyle>
          <a:p>
            <a:r>
              <a:rPr lang="sv-SE"/>
              <a:t>2024-06-12</a:t>
            </a:r>
            <a:endParaRPr lang="sv-SE" dirty="0"/>
          </a:p>
        </p:txBody>
      </p:sp>
      <p:sp>
        <p:nvSpPr>
          <p:cNvPr id="8" name="Platshållare för sidfot 3"/>
          <p:cNvSpPr>
            <a:spLocks noGrp="1"/>
          </p:cNvSpPr>
          <p:nvPr>
            <p:ph type="ftr" sz="quarter" idx="3"/>
          </p:nvPr>
        </p:nvSpPr>
        <p:spPr>
          <a:xfrm>
            <a:off x="1669277" y="6508254"/>
            <a:ext cx="3086100" cy="226714"/>
          </a:xfrm>
          <a:prstGeom prst="rect">
            <a:avLst/>
          </a:prstGeom>
        </p:spPr>
        <p:txBody>
          <a:bodyPr/>
          <a:lstStyle>
            <a:lvl1pPr>
              <a:defRPr sz="900">
                <a:solidFill>
                  <a:schemeClr val="bg1">
                    <a:lumMod val="50000"/>
                  </a:schemeClr>
                </a:solidFill>
                <a:latin typeface="Arial" charset="0"/>
                <a:ea typeface="Arial" charset="0"/>
                <a:cs typeface="Arial" charset="0"/>
              </a:defRPr>
            </a:lvl1pPr>
          </a:lstStyle>
          <a:p>
            <a:r>
              <a:rPr lang="sv-SE"/>
              <a:t>Marie Blom</a:t>
            </a:r>
            <a:endParaRPr lang="sv-SE" dirty="0"/>
          </a:p>
        </p:txBody>
      </p:sp>
    </p:spTree>
    <p:extLst>
      <p:ext uri="{BB962C8B-B14F-4D97-AF65-F5344CB8AC3E}">
        <p14:creationId xmlns:p14="http://schemas.microsoft.com/office/powerpoint/2010/main" val="3807006190"/>
      </p:ext>
    </p:extLst>
  </p:cSld>
  <p:clrMap bg1="lt1" tx1="dk1" bg2="lt2" tx2="dk2" accent1="accent1" accent2="accent2" accent3="accent3" accent4="accent4" accent5="accent5" accent6="accent6" hlink="hlink" folHlink="folHlink"/>
  <p:sldLayoutIdLst>
    <p:sldLayoutId id="2147483697" r:id="rId1"/>
    <p:sldLayoutId id="2147483699" r:id="rId2"/>
    <p:sldLayoutId id="2147483700" r:id="rId3"/>
    <p:sldLayoutId id="2147483701" r:id="rId4"/>
    <p:sldLayoutId id="2147483702" r:id="rId5"/>
  </p:sldLayoutIdLst>
  <p:hf sldNum="0" hdr="0"/>
  <p:txStyles>
    <p:titleStyle>
      <a:lvl1pPr algn="ctr" defTabSz="457200" rtl="0" eaLnBrk="1" latinLnBrk="0" hangingPunct="1">
        <a:spcBef>
          <a:spcPct val="0"/>
        </a:spcBef>
        <a:buNone/>
        <a:defRPr sz="28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16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1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2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7" name="Bildobjekt 6" descr="RCC_PPT_end.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68000" cy="6876000"/>
          </a:xfrm>
          <a:prstGeom prst="rect">
            <a:avLst/>
          </a:prstGeom>
        </p:spPr>
      </p:pic>
    </p:spTree>
    <p:extLst>
      <p:ext uri="{BB962C8B-B14F-4D97-AF65-F5344CB8AC3E}">
        <p14:creationId xmlns:p14="http://schemas.microsoft.com/office/powerpoint/2010/main" val="453441653"/>
      </p:ext>
    </p:extLst>
  </p:cSld>
  <p:clrMap bg1="lt1" tx1="dk1" bg2="lt2" tx2="dk2" accent1="accent1" accent2="accent2" accent3="accent3" accent4="accent4" accent5="accent5" accent6="accent6" hlink="hlink" folHlink="folHlink"/>
  <p:sldLayoutIdLst>
    <p:sldLayoutId id="2147483690" r:id="rId1"/>
  </p:sldLayoutIdLst>
  <p:hf sldNum="0"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hyperlink" Target="https://cancercentrum.atlassian.net/browse/INCA-4877"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9EC77CA-F8F3-0B48-A92F-78C1FF679157}"/>
              </a:ext>
            </a:extLst>
          </p:cNvPr>
          <p:cNvSpPr>
            <a:spLocks noGrp="1"/>
          </p:cNvSpPr>
          <p:nvPr>
            <p:ph type="ctrTitle"/>
          </p:nvPr>
        </p:nvSpPr>
        <p:spPr>
          <a:xfrm>
            <a:off x="642258" y="2122715"/>
            <a:ext cx="6872466" cy="1180532"/>
          </a:xfrm>
        </p:spPr>
        <p:txBody>
          <a:bodyPr>
            <a:normAutofit fontScale="90000"/>
          </a:bodyPr>
          <a:lstStyle/>
          <a:p>
            <a:r>
              <a:rPr lang="sv-SE" sz="2900" dirty="0"/>
              <a:t>Releaseinformation</a:t>
            </a:r>
            <a:br>
              <a:rPr lang="sv-SE" sz="2900" dirty="0"/>
            </a:br>
            <a:r>
              <a:rPr lang="sv-SE" sz="2900" dirty="0"/>
              <a:t>2024-06-12</a:t>
            </a:r>
            <a:br>
              <a:rPr lang="sv-SE" sz="2900" dirty="0"/>
            </a:br>
            <a:br>
              <a:rPr lang="sv-SE" sz="2900" dirty="0"/>
            </a:br>
            <a:r>
              <a:rPr lang="sv-SE" sz="4000" b="1" i="0" u="none" strike="noStrike" dirty="0">
                <a:solidFill>
                  <a:srgbClr val="FFFFFF"/>
                </a:solidFill>
                <a:effectLst/>
                <a:latin typeface="Arial" panose="020B0604020202020204" pitchFamily="34" charset="0"/>
              </a:rPr>
              <a:t>Svenska kvalitetsregistret för gynekologisk Cancer</a:t>
            </a:r>
            <a:r>
              <a:rPr lang="sv-SE" sz="4000" b="0" i="0" dirty="0">
                <a:solidFill>
                  <a:srgbClr val="000000"/>
                </a:solidFill>
                <a:effectLst/>
                <a:latin typeface="Arial" panose="020B0604020202020204" pitchFamily="34" charset="0"/>
              </a:rPr>
              <a:t>​</a:t>
            </a:r>
            <a:br>
              <a:rPr lang="sv-SE" sz="2800" b="0" i="0" dirty="0">
                <a:solidFill>
                  <a:srgbClr val="000000"/>
                </a:solidFill>
                <a:effectLst/>
                <a:latin typeface="Arial" panose="020B0604020202020204" pitchFamily="34" charset="0"/>
              </a:rPr>
            </a:br>
            <a:br>
              <a:rPr lang="sv-SE" sz="4000" dirty="0"/>
            </a:br>
            <a:br>
              <a:rPr lang="sv-SE" sz="4000" dirty="0"/>
            </a:br>
            <a:r>
              <a:rPr lang="sv-SE" sz="3600" dirty="0"/>
              <a:t>Sammanfattning av ändringar</a:t>
            </a:r>
            <a:br>
              <a:rPr lang="sv-SE" dirty="0"/>
            </a:br>
            <a:r>
              <a:rPr lang="sv-SE" sz="1400" dirty="0"/>
              <a:t>Denna information gäller ändringar och tillägg gjorda i registret 2024-06-12</a:t>
            </a:r>
            <a:br>
              <a:rPr lang="sv-SE" sz="6000" dirty="0"/>
            </a:br>
            <a:endParaRPr lang="sv-SE" dirty="0"/>
          </a:p>
        </p:txBody>
      </p:sp>
      <p:sp>
        <p:nvSpPr>
          <p:cNvPr id="4" name="Platshållare för sidfot 3">
            <a:extLst>
              <a:ext uri="{FF2B5EF4-FFF2-40B4-BE49-F238E27FC236}">
                <a16:creationId xmlns:a16="http://schemas.microsoft.com/office/drawing/2014/main" id="{CB11F3F5-1132-49F7-32F8-8847A80A78E0}"/>
              </a:ext>
            </a:extLst>
          </p:cNvPr>
          <p:cNvSpPr>
            <a:spLocks noGrp="1"/>
          </p:cNvSpPr>
          <p:nvPr>
            <p:ph type="ftr" sz="quarter" idx="11"/>
          </p:nvPr>
        </p:nvSpPr>
        <p:spPr/>
        <p:txBody>
          <a:bodyPr/>
          <a:lstStyle/>
          <a:p>
            <a:r>
              <a:rPr lang="sv-SE"/>
              <a:t>Marie Blom</a:t>
            </a:r>
            <a:endParaRPr lang="sv-SE" dirty="0"/>
          </a:p>
        </p:txBody>
      </p:sp>
      <p:sp>
        <p:nvSpPr>
          <p:cNvPr id="6" name="Platshållare för datum 5">
            <a:extLst>
              <a:ext uri="{FF2B5EF4-FFF2-40B4-BE49-F238E27FC236}">
                <a16:creationId xmlns:a16="http://schemas.microsoft.com/office/drawing/2014/main" id="{BBA0F18E-C140-0703-0541-53D7407E3983}"/>
              </a:ext>
            </a:extLst>
          </p:cNvPr>
          <p:cNvSpPr>
            <a:spLocks noGrp="1"/>
          </p:cNvSpPr>
          <p:nvPr>
            <p:ph type="dt" sz="half" idx="10"/>
          </p:nvPr>
        </p:nvSpPr>
        <p:spPr/>
        <p:txBody>
          <a:bodyPr/>
          <a:lstStyle/>
          <a:p>
            <a:r>
              <a:rPr lang="sv-SE"/>
              <a:t>2024-06-12</a:t>
            </a:r>
            <a:endParaRPr lang="sv-SE" dirty="0"/>
          </a:p>
        </p:txBody>
      </p:sp>
    </p:spTree>
    <p:extLst>
      <p:ext uri="{BB962C8B-B14F-4D97-AF65-F5344CB8AC3E}">
        <p14:creationId xmlns:p14="http://schemas.microsoft.com/office/powerpoint/2010/main" val="3431322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ctr"/>
            <a:r>
              <a:rPr lang="en-US" dirty="0" err="1">
                <a:solidFill>
                  <a:srgbClr val="0070C0"/>
                </a:solidFill>
              </a:rPr>
              <a:t>Innehåll</a:t>
            </a:r>
            <a:endParaRPr lang="sv-SE" dirty="0">
              <a:solidFill>
                <a:srgbClr val="0070C0"/>
              </a:solidFill>
            </a:endParaRPr>
          </a:p>
        </p:txBody>
      </p:sp>
      <p:sp>
        <p:nvSpPr>
          <p:cNvPr id="3" name="Content Placeholder 2"/>
          <p:cNvSpPr>
            <a:spLocks noGrp="1"/>
          </p:cNvSpPr>
          <p:nvPr>
            <p:ph idx="1"/>
          </p:nvPr>
        </p:nvSpPr>
        <p:spPr>
          <a:xfrm>
            <a:off x="877888" y="1245144"/>
            <a:ext cx="7748222" cy="4110627"/>
          </a:xfrm>
        </p:spPr>
        <p:txBody>
          <a:bodyPr>
            <a:normAutofit/>
          </a:bodyPr>
          <a:lstStyle/>
          <a:p>
            <a:pPr marL="0" indent="0">
              <a:buNone/>
            </a:pPr>
            <a:endParaRPr lang="sv-SE" dirty="0"/>
          </a:p>
          <a:p>
            <a:pPr>
              <a:buFont typeface="Wingdings" panose="05000000000000000000" pitchFamily="2" charset="2"/>
              <a:buChar char="q"/>
            </a:pPr>
            <a:r>
              <a:rPr lang="sv-SE" sz="1800" dirty="0"/>
              <a:t>Kort Sammanfattning ändringar i registret</a:t>
            </a:r>
          </a:p>
          <a:p>
            <a:pPr>
              <a:buFont typeface="Wingdings" panose="05000000000000000000" pitchFamily="2" charset="2"/>
              <a:buChar char="q"/>
            </a:pPr>
            <a:r>
              <a:rPr lang="sv-SE" sz="1800" dirty="0"/>
              <a:t>Borttagna variabler</a:t>
            </a:r>
          </a:p>
          <a:p>
            <a:pPr>
              <a:buFont typeface="Wingdings" panose="05000000000000000000" pitchFamily="2" charset="2"/>
              <a:buChar char="q"/>
            </a:pPr>
            <a:r>
              <a:rPr lang="sv-SE" sz="1800" dirty="0"/>
              <a:t>För monitor – Ny variabel Avslutad i registret</a:t>
            </a:r>
          </a:p>
          <a:p>
            <a:pPr>
              <a:buFont typeface="Wingdings" panose="05000000000000000000" pitchFamily="2" charset="2"/>
              <a:buChar char="q"/>
            </a:pPr>
            <a:r>
              <a:rPr lang="sv-SE" sz="1800" dirty="0"/>
              <a:t>För monitor – förbättrad mappning till cancerregistret</a:t>
            </a:r>
          </a:p>
          <a:p>
            <a:pPr>
              <a:buFont typeface="Wingdings" panose="05000000000000000000" pitchFamily="2" charset="2"/>
              <a:buChar char="q"/>
            </a:pPr>
            <a:r>
              <a:rPr lang="sv-SE" sz="1800" dirty="0"/>
              <a:t>Buggrättningar</a:t>
            </a:r>
          </a:p>
          <a:p>
            <a:pPr>
              <a:buFont typeface="Wingdings" panose="05000000000000000000" pitchFamily="2" charset="2"/>
              <a:buChar char="q"/>
            </a:pPr>
            <a:r>
              <a:rPr lang="sv-SE" sz="1800" dirty="0"/>
              <a:t>Kommande ändringar</a:t>
            </a:r>
          </a:p>
          <a:p>
            <a:pPr marL="0" indent="0">
              <a:buNone/>
            </a:pPr>
            <a:endParaRPr lang="sv-SE" sz="1800" dirty="0"/>
          </a:p>
          <a:p>
            <a:pPr>
              <a:buFont typeface="Wingdings" panose="05000000000000000000" pitchFamily="2" charset="2"/>
              <a:buChar char="q"/>
            </a:pPr>
            <a:endParaRPr lang="sv-SE" sz="2000" dirty="0"/>
          </a:p>
          <a:p>
            <a:pPr lvl="1">
              <a:buFont typeface="Arial" panose="020B0604020202020204" pitchFamily="34" charset="0"/>
              <a:buChar char="•"/>
            </a:pPr>
            <a:endParaRPr lang="sv-SE" sz="1800" dirty="0"/>
          </a:p>
          <a:p>
            <a:pPr lvl="1">
              <a:buFont typeface="Arial" panose="020B0604020202020204" pitchFamily="34" charset="0"/>
              <a:buChar char="•"/>
            </a:pPr>
            <a:endParaRPr lang="sv-SE" sz="1800" dirty="0"/>
          </a:p>
          <a:p>
            <a:pPr lvl="1">
              <a:buFont typeface="Arial" panose="020B0604020202020204" pitchFamily="34" charset="0"/>
              <a:buChar char="•"/>
            </a:pPr>
            <a:endParaRPr lang="sv-SE" sz="1800" dirty="0"/>
          </a:p>
          <a:p>
            <a:pPr lvl="1">
              <a:buFont typeface="Arial" panose="020B0604020202020204" pitchFamily="34" charset="0"/>
              <a:buChar char="•"/>
            </a:pPr>
            <a:endParaRPr lang="sv-SE" sz="1800" dirty="0"/>
          </a:p>
        </p:txBody>
      </p:sp>
      <p:sp>
        <p:nvSpPr>
          <p:cNvPr id="7" name="Platshållare för sidfot 6">
            <a:extLst>
              <a:ext uri="{FF2B5EF4-FFF2-40B4-BE49-F238E27FC236}">
                <a16:creationId xmlns:a16="http://schemas.microsoft.com/office/drawing/2014/main" id="{F461B09E-BA52-864D-99F6-6DEA3054F96B}"/>
              </a:ext>
            </a:extLst>
          </p:cNvPr>
          <p:cNvSpPr>
            <a:spLocks noGrp="1"/>
          </p:cNvSpPr>
          <p:nvPr>
            <p:ph type="ftr" sz="quarter" idx="11"/>
          </p:nvPr>
        </p:nvSpPr>
        <p:spPr/>
        <p:txBody>
          <a:bodyPr/>
          <a:lstStyle/>
          <a:p>
            <a:r>
              <a:rPr lang="sv-SE"/>
              <a:t>Marie Blom</a:t>
            </a:r>
            <a:endParaRPr lang="sv-SE" dirty="0"/>
          </a:p>
        </p:txBody>
      </p:sp>
      <p:sp>
        <p:nvSpPr>
          <p:cNvPr id="4" name="Platshållare för datum 3">
            <a:extLst>
              <a:ext uri="{FF2B5EF4-FFF2-40B4-BE49-F238E27FC236}">
                <a16:creationId xmlns:a16="http://schemas.microsoft.com/office/drawing/2014/main" id="{A04E099A-7174-AFEA-649D-8971B18FDA71}"/>
              </a:ext>
            </a:extLst>
          </p:cNvPr>
          <p:cNvSpPr>
            <a:spLocks noGrp="1"/>
          </p:cNvSpPr>
          <p:nvPr>
            <p:ph type="dt" sz="half" idx="10"/>
          </p:nvPr>
        </p:nvSpPr>
        <p:spPr/>
        <p:txBody>
          <a:bodyPr/>
          <a:lstStyle/>
          <a:p>
            <a:r>
              <a:rPr lang="sv-SE"/>
              <a:t>2024-06-12</a:t>
            </a:r>
            <a:endParaRPr lang="sv-SE" dirty="0"/>
          </a:p>
        </p:txBody>
      </p:sp>
    </p:spTree>
    <p:extLst>
      <p:ext uri="{BB962C8B-B14F-4D97-AF65-F5344CB8AC3E}">
        <p14:creationId xmlns:p14="http://schemas.microsoft.com/office/powerpoint/2010/main" val="3942848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A44B14-1AC4-4A4C-8C27-F111E7CB71DA}"/>
              </a:ext>
            </a:extLst>
          </p:cNvPr>
          <p:cNvSpPr>
            <a:spLocks noGrp="1"/>
          </p:cNvSpPr>
          <p:nvPr>
            <p:ph type="title"/>
          </p:nvPr>
        </p:nvSpPr>
        <p:spPr/>
        <p:txBody>
          <a:bodyPr/>
          <a:lstStyle/>
          <a:p>
            <a:pPr algn="ctr"/>
            <a:r>
              <a:rPr lang="sv-SE" dirty="0">
                <a:solidFill>
                  <a:srgbClr val="0070C0"/>
                </a:solidFill>
              </a:rPr>
              <a:t>Borttagna variabler - Kir</a:t>
            </a:r>
          </a:p>
        </p:txBody>
      </p:sp>
      <p:sp>
        <p:nvSpPr>
          <p:cNvPr id="3" name="Platshållare för innehåll 2">
            <a:extLst>
              <a:ext uri="{FF2B5EF4-FFF2-40B4-BE49-F238E27FC236}">
                <a16:creationId xmlns:a16="http://schemas.microsoft.com/office/drawing/2014/main" id="{6B3B95DC-D131-B247-AF15-9CDFF8381330}"/>
              </a:ext>
            </a:extLst>
          </p:cNvPr>
          <p:cNvSpPr>
            <a:spLocks noGrp="1"/>
          </p:cNvSpPr>
          <p:nvPr>
            <p:ph idx="1"/>
          </p:nvPr>
        </p:nvSpPr>
        <p:spPr>
          <a:xfrm>
            <a:off x="522514" y="1402554"/>
            <a:ext cx="7859486" cy="4551932"/>
          </a:xfrm>
        </p:spPr>
        <p:txBody>
          <a:bodyPr vert="horz" lIns="91440" tIns="45720" rIns="91440" bIns="45720" rtlCol="0" anchor="t">
            <a:normAutofit lnSpcReduction="10000"/>
          </a:bodyPr>
          <a:lstStyle/>
          <a:p>
            <a:pPr marL="0" indent="0">
              <a:buNone/>
            </a:pPr>
            <a:r>
              <a:rPr lang="sv-SE" sz="2000" dirty="0">
                <a:solidFill>
                  <a:srgbClr val="000000"/>
                </a:solidFill>
                <a:latin typeface="Calibri" panose="020F0502020204030204" pitchFamily="34" charset="0"/>
              </a:rPr>
              <a:t>Det pågår en rensning bland alla variabler och en hel del variabler kommer tas bort. En del är dock beroende av att andra variabler görs om. Därför är alla variabler som ska tas bort inte med i denna releasen.</a:t>
            </a:r>
          </a:p>
          <a:p>
            <a:pPr marL="0" indent="0">
              <a:buNone/>
            </a:pPr>
            <a:endParaRPr lang="sv-SE" sz="2400" dirty="0">
              <a:solidFill>
                <a:srgbClr val="000000"/>
              </a:solidFill>
              <a:latin typeface="Calibri" panose="020F0502020204030204" pitchFamily="34" charset="0"/>
            </a:endParaRPr>
          </a:p>
          <a:p>
            <a:pPr marL="0" indent="0">
              <a:buNone/>
            </a:pPr>
            <a:r>
              <a:rPr lang="sv-SE" sz="2400" dirty="0">
                <a:solidFill>
                  <a:srgbClr val="000000"/>
                </a:solidFill>
                <a:latin typeface="Calibri" panose="020F0502020204030204" pitchFamily="34" charset="0"/>
              </a:rPr>
              <a:t>Borttagna variabler i fliken Kirurgi:</a:t>
            </a:r>
          </a:p>
          <a:p>
            <a:r>
              <a:rPr lang="sv-SE" sz="2000" dirty="0" err="1">
                <a:solidFill>
                  <a:srgbClr val="000000"/>
                </a:solidFill>
                <a:latin typeface="Calibri" panose="020F0502020204030204" pitchFamily="34" charset="0"/>
              </a:rPr>
              <a:t>Label</a:t>
            </a:r>
            <a:r>
              <a:rPr lang="sv-SE" sz="2000" dirty="0">
                <a:solidFill>
                  <a:srgbClr val="000000"/>
                </a:solidFill>
                <a:latin typeface="Calibri" panose="020F0502020204030204" pitchFamily="34" charset="0"/>
              </a:rPr>
              <a:t>: </a:t>
            </a:r>
            <a:r>
              <a:rPr lang="sv-SE" sz="2000" dirty="0" err="1">
                <a:solidFill>
                  <a:srgbClr val="000000"/>
                </a:solidFill>
                <a:latin typeface="Calibri" panose="020F0502020204030204" pitchFamily="34" charset="0"/>
              </a:rPr>
              <a:t>Myometrieinfiltration</a:t>
            </a:r>
            <a:r>
              <a:rPr lang="sv-SE" sz="2000" dirty="0">
                <a:solidFill>
                  <a:srgbClr val="000000"/>
                </a:solidFill>
                <a:latin typeface="Calibri" panose="020F0502020204030204" pitchFamily="34" charset="0"/>
              </a:rPr>
              <a:t> enligt </a:t>
            </a:r>
            <a:r>
              <a:rPr lang="sv-SE" sz="2000" dirty="0" err="1">
                <a:solidFill>
                  <a:srgbClr val="000000"/>
                </a:solidFill>
                <a:latin typeface="Calibri" panose="020F0502020204030204" pitchFamily="34" charset="0"/>
              </a:rPr>
              <a:t>preop</a:t>
            </a:r>
            <a:r>
              <a:rPr lang="sv-SE" sz="2000" dirty="0">
                <a:solidFill>
                  <a:srgbClr val="000000"/>
                </a:solidFill>
                <a:latin typeface="Calibri" panose="020F0502020204030204" pitchFamily="34" charset="0"/>
              </a:rPr>
              <a:t>/</a:t>
            </a:r>
            <a:r>
              <a:rPr lang="sv-SE" sz="2000" dirty="0" err="1">
                <a:solidFill>
                  <a:srgbClr val="000000"/>
                </a:solidFill>
                <a:latin typeface="Calibri" panose="020F0502020204030204" pitchFamily="34" charset="0"/>
              </a:rPr>
              <a:t>perop</a:t>
            </a:r>
            <a:r>
              <a:rPr lang="sv-SE" sz="2000" dirty="0">
                <a:solidFill>
                  <a:srgbClr val="000000"/>
                </a:solidFill>
                <a:latin typeface="Calibri" panose="020F0502020204030204" pitchFamily="34" charset="0"/>
              </a:rPr>
              <a:t> bedömning (</a:t>
            </a:r>
            <a:r>
              <a:rPr lang="sv-SE" sz="2000" dirty="0" err="1">
                <a:solidFill>
                  <a:srgbClr val="000000"/>
                </a:solidFill>
                <a:latin typeface="Calibri" panose="020F0502020204030204" pitchFamily="34" charset="0"/>
              </a:rPr>
              <a:t>ki_opupp_myometrieinfiltbed</a:t>
            </a:r>
            <a:r>
              <a:rPr lang="sv-SE" sz="2000" dirty="0">
                <a:solidFill>
                  <a:srgbClr val="000000"/>
                </a:solidFill>
                <a:latin typeface="Calibri" panose="020F0502020204030204" pitchFamily="34" charset="0"/>
              </a:rPr>
              <a:t>)</a:t>
            </a:r>
          </a:p>
          <a:p>
            <a:r>
              <a:rPr lang="sv-SE" sz="2000" dirty="0" err="1">
                <a:solidFill>
                  <a:srgbClr val="000000"/>
                </a:solidFill>
                <a:latin typeface="Calibri" panose="020F0502020204030204" pitchFamily="34" charset="0"/>
              </a:rPr>
              <a:t>Label</a:t>
            </a:r>
            <a:r>
              <a:rPr lang="sv-SE" sz="2000" dirty="0">
                <a:solidFill>
                  <a:srgbClr val="000000"/>
                </a:solidFill>
                <a:latin typeface="Calibri" panose="020F0502020204030204" pitchFamily="34" charset="0"/>
              </a:rPr>
              <a:t>: Vilken metod användes för bedömning av </a:t>
            </a:r>
            <a:r>
              <a:rPr lang="sv-SE" sz="2000" dirty="0" err="1">
                <a:solidFill>
                  <a:srgbClr val="000000"/>
                </a:solidFill>
                <a:latin typeface="Calibri" panose="020F0502020204030204" pitchFamily="34" charset="0"/>
              </a:rPr>
              <a:t>myometrieinfiltration</a:t>
            </a:r>
            <a:r>
              <a:rPr lang="sv-SE" sz="2000" dirty="0">
                <a:solidFill>
                  <a:srgbClr val="000000"/>
                </a:solidFill>
                <a:latin typeface="Calibri" panose="020F0502020204030204" pitchFamily="34" charset="0"/>
              </a:rPr>
              <a:t> (</a:t>
            </a:r>
            <a:r>
              <a:rPr lang="sv-SE" sz="2000" dirty="0" err="1">
                <a:solidFill>
                  <a:srgbClr val="000000"/>
                </a:solidFill>
                <a:latin typeface="Calibri" panose="020F0502020204030204" pitchFamily="34" charset="0"/>
              </a:rPr>
              <a:t>ki_opupp_myometrieinfiltmetod</a:t>
            </a:r>
            <a:r>
              <a:rPr lang="sv-SE" sz="2000" dirty="0">
                <a:solidFill>
                  <a:srgbClr val="000000"/>
                </a:solidFill>
                <a:latin typeface="Calibri" panose="020F0502020204030204" pitchFamily="34" charset="0"/>
              </a:rPr>
              <a:t>)</a:t>
            </a:r>
          </a:p>
          <a:p>
            <a:r>
              <a:rPr lang="sv-SE" sz="2000" dirty="0">
                <a:solidFill>
                  <a:srgbClr val="000000"/>
                </a:solidFill>
                <a:latin typeface="Calibri" panose="020F0502020204030204" pitchFamily="34" charset="0"/>
              </a:rPr>
              <a:t>Finns </a:t>
            </a:r>
            <a:r>
              <a:rPr lang="sv-SE" sz="2000" dirty="0" err="1">
                <a:solidFill>
                  <a:srgbClr val="000000"/>
                </a:solidFill>
                <a:latin typeface="Calibri" panose="020F0502020204030204" pitchFamily="34" charset="0"/>
              </a:rPr>
              <a:t>cervikal</a:t>
            </a:r>
            <a:r>
              <a:rPr lang="sv-SE" sz="2000" dirty="0">
                <a:solidFill>
                  <a:srgbClr val="000000"/>
                </a:solidFill>
                <a:latin typeface="Calibri" panose="020F0502020204030204" pitchFamily="34" charset="0"/>
              </a:rPr>
              <a:t> </a:t>
            </a:r>
            <a:r>
              <a:rPr lang="sv-SE" sz="2000" dirty="0" err="1">
                <a:solidFill>
                  <a:srgbClr val="000000"/>
                </a:solidFill>
                <a:latin typeface="Calibri" panose="020F0502020204030204" pitchFamily="34" charset="0"/>
              </a:rPr>
              <a:t>stromainvasion</a:t>
            </a:r>
            <a:r>
              <a:rPr lang="sv-SE" sz="2000" dirty="0">
                <a:solidFill>
                  <a:srgbClr val="000000"/>
                </a:solidFill>
                <a:latin typeface="Calibri" panose="020F0502020204030204" pitchFamily="34" charset="0"/>
              </a:rPr>
              <a:t> enligt </a:t>
            </a:r>
            <a:r>
              <a:rPr lang="sv-SE" sz="2000" dirty="0" err="1">
                <a:solidFill>
                  <a:srgbClr val="000000"/>
                </a:solidFill>
                <a:latin typeface="Calibri" panose="020F0502020204030204" pitchFamily="34" charset="0"/>
              </a:rPr>
              <a:t>preop</a:t>
            </a:r>
            <a:r>
              <a:rPr lang="sv-SE" sz="2000" dirty="0">
                <a:solidFill>
                  <a:srgbClr val="000000"/>
                </a:solidFill>
                <a:latin typeface="Calibri" panose="020F0502020204030204" pitchFamily="34" charset="0"/>
              </a:rPr>
              <a:t>/</a:t>
            </a:r>
            <a:r>
              <a:rPr lang="sv-SE" sz="2000" dirty="0" err="1">
                <a:solidFill>
                  <a:srgbClr val="000000"/>
                </a:solidFill>
                <a:latin typeface="Calibri" panose="020F0502020204030204" pitchFamily="34" charset="0"/>
              </a:rPr>
              <a:t>perop</a:t>
            </a:r>
            <a:r>
              <a:rPr lang="sv-SE" sz="2000" dirty="0">
                <a:solidFill>
                  <a:srgbClr val="000000"/>
                </a:solidFill>
                <a:latin typeface="Calibri" panose="020F0502020204030204" pitchFamily="34" charset="0"/>
              </a:rPr>
              <a:t> bedömning (</a:t>
            </a:r>
            <a:r>
              <a:rPr lang="sv-SE" sz="2000" dirty="0" err="1">
                <a:solidFill>
                  <a:srgbClr val="000000"/>
                </a:solidFill>
                <a:latin typeface="Calibri" panose="020F0502020204030204" pitchFamily="34" charset="0"/>
              </a:rPr>
              <a:t>ki_opupp_cervstromainvbed</a:t>
            </a:r>
            <a:r>
              <a:rPr lang="sv-SE" sz="2000" dirty="0">
                <a:solidFill>
                  <a:srgbClr val="000000"/>
                </a:solidFill>
                <a:latin typeface="Calibri" panose="020F0502020204030204" pitchFamily="34" charset="0"/>
              </a:rPr>
              <a:t>)</a:t>
            </a:r>
          </a:p>
          <a:p>
            <a:r>
              <a:rPr lang="sv-SE" sz="2000" dirty="0">
                <a:solidFill>
                  <a:srgbClr val="000000"/>
                </a:solidFill>
                <a:latin typeface="Calibri" panose="020F0502020204030204" pitchFamily="34" charset="0"/>
              </a:rPr>
              <a:t>Vilken metod användes för bedömning av </a:t>
            </a:r>
            <a:r>
              <a:rPr lang="sv-SE" sz="2000" dirty="0" err="1">
                <a:solidFill>
                  <a:srgbClr val="000000"/>
                </a:solidFill>
                <a:latin typeface="Calibri" panose="020F0502020204030204" pitchFamily="34" charset="0"/>
              </a:rPr>
              <a:t>cervikal</a:t>
            </a:r>
            <a:r>
              <a:rPr lang="sv-SE" sz="2000" dirty="0">
                <a:solidFill>
                  <a:srgbClr val="000000"/>
                </a:solidFill>
                <a:latin typeface="Calibri" panose="020F0502020204030204" pitchFamily="34" charset="0"/>
              </a:rPr>
              <a:t> </a:t>
            </a:r>
            <a:r>
              <a:rPr lang="sv-SE" sz="2000" dirty="0" err="1">
                <a:solidFill>
                  <a:srgbClr val="000000"/>
                </a:solidFill>
                <a:latin typeface="Calibri" panose="020F0502020204030204" pitchFamily="34" charset="0"/>
              </a:rPr>
              <a:t>stromainvasion</a:t>
            </a:r>
            <a:r>
              <a:rPr lang="sv-SE" sz="2000" dirty="0">
                <a:solidFill>
                  <a:srgbClr val="000000"/>
                </a:solidFill>
                <a:latin typeface="Calibri" panose="020F0502020204030204" pitchFamily="34" charset="0"/>
              </a:rPr>
              <a:t> (</a:t>
            </a:r>
            <a:r>
              <a:rPr lang="sv-SE" sz="2000" dirty="0" err="1">
                <a:solidFill>
                  <a:srgbClr val="000000"/>
                </a:solidFill>
                <a:latin typeface="Calibri" panose="020F0502020204030204" pitchFamily="34" charset="0"/>
              </a:rPr>
              <a:t>ki_opupp_cervstromainvmetod</a:t>
            </a:r>
            <a:r>
              <a:rPr lang="sv-SE" sz="2000" dirty="0">
                <a:solidFill>
                  <a:srgbClr val="000000"/>
                </a:solidFill>
                <a:latin typeface="Calibri" panose="020F0502020204030204" pitchFamily="34" charset="0"/>
              </a:rPr>
              <a:t>)</a:t>
            </a:r>
          </a:p>
          <a:p>
            <a:r>
              <a:rPr lang="sv-SE" sz="2000" dirty="0">
                <a:solidFill>
                  <a:srgbClr val="000000"/>
                </a:solidFill>
                <a:latin typeface="Calibri" panose="020F0502020204030204" pitchFamily="34" charset="0"/>
              </a:rPr>
              <a:t>Transposition av ovarier (</a:t>
            </a:r>
            <a:r>
              <a:rPr lang="sv-SE" sz="2000" dirty="0" err="1">
                <a:solidFill>
                  <a:srgbClr val="000000"/>
                </a:solidFill>
                <a:latin typeface="Calibri" panose="020F0502020204030204" pitchFamily="34" charset="0"/>
              </a:rPr>
              <a:t>ki_atg_transposovarier</a:t>
            </a:r>
            <a:r>
              <a:rPr lang="sv-SE" sz="2000" dirty="0">
                <a:solidFill>
                  <a:srgbClr val="000000"/>
                </a:solidFill>
                <a:latin typeface="Calibri" panose="020F0502020204030204" pitchFamily="34" charset="0"/>
              </a:rPr>
              <a:t>)</a:t>
            </a:r>
          </a:p>
          <a:p>
            <a:endParaRPr lang="sv-SE" sz="2000" dirty="0">
              <a:solidFill>
                <a:srgbClr val="000000"/>
              </a:solidFill>
              <a:latin typeface="Calibri" panose="020F0502020204030204" pitchFamily="34" charset="0"/>
            </a:endParaRPr>
          </a:p>
          <a:p>
            <a:endParaRPr lang="sv-SE" sz="2000" dirty="0">
              <a:solidFill>
                <a:srgbClr val="000000"/>
              </a:solidFill>
              <a:latin typeface="Calibri" panose="020F0502020204030204" pitchFamily="34" charset="0"/>
            </a:endParaRPr>
          </a:p>
          <a:p>
            <a:pPr marL="457200" lvl="1" indent="0">
              <a:buNone/>
            </a:pPr>
            <a:endParaRPr lang="sv-SE" sz="2000" dirty="0">
              <a:solidFill>
                <a:srgbClr val="000000"/>
              </a:solidFill>
              <a:latin typeface="Calibri" panose="020F0502020204030204" pitchFamily="34" charset="0"/>
            </a:endParaRPr>
          </a:p>
          <a:p>
            <a:pPr marL="457200" lvl="1" indent="0">
              <a:buNone/>
            </a:pPr>
            <a:endParaRPr lang="sv-SE" sz="5600" dirty="0">
              <a:solidFill>
                <a:srgbClr val="000000"/>
              </a:solidFill>
              <a:latin typeface="Calibri" panose="020F0502020204030204" pitchFamily="34" charset="0"/>
            </a:endParaRPr>
          </a:p>
          <a:p>
            <a:pPr marL="0" indent="0">
              <a:buNone/>
            </a:pPr>
            <a:endParaRPr lang="sv-SE" sz="5600" b="0" i="0" dirty="0">
              <a:solidFill>
                <a:srgbClr val="000000"/>
              </a:solidFill>
              <a:effectLst/>
              <a:latin typeface="Calibri" panose="020F0502020204030204" pitchFamily="34" charset="0"/>
            </a:endParaRPr>
          </a:p>
        </p:txBody>
      </p:sp>
      <p:sp>
        <p:nvSpPr>
          <p:cNvPr id="8" name="Platshållare för sidfot 7">
            <a:extLst>
              <a:ext uri="{FF2B5EF4-FFF2-40B4-BE49-F238E27FC236}">
                <a16:creationId xmlns:a16="http://schemas.microsoft.com/office/drawing/2014/main" id="{81B037BA-83EB-F1EA-E11A-7130AAE4825E}"/>
              </a:ext>
            </a:extLst>
          </p:cNvPr>
          <p:cNvSpPr>
            <a:spLocks noGrp="1"/>
          </p:cNvSpPr>
          <p:nvPr>
            <p:ph type="ftr" sz="quarter" idx="11"/>
          </p:nvPr>
        </p:nvSpPr>
        <p:spPr/>
        <p:txBody>
          <a:bodyPr/>
          <a:lstStyle/>
          <a:p>
            <a:r>
              <a:rPr lang="sv-SE"/>
              <a:t>Marie Blom</a:t>
            </a:r>
            <a:endParaRPr lang="sv-SE" dirty="0"/>
          </a:p>
        </p:txBody>
      </p:sp>
      <p:sp>
        <p:nvSpPr>
          <p:cNvPr id="4" name="Platshållare för datum 3">
            <a:extLst>
              <a:ext uri="{FF2B5EF4-FFF2-40B4-BE49-F238E27FC236}">
                <a16:creationId xmlns:a16="http://schemas.microsoft.com/office/drawing/2014/main" id="{1299D27F-53DF-7801-948C-D787C88BD6DA}"/>
              </a:ext>
            </a:extLst>
          </p:cNvPr>
          <p:cNvSpPr>
            <a:spLocks noGrp="1"/>
          </p:cNvSpPr>
          <p:nvPr>
            <p:ph type="dt" sz="half" idx="10"/>
          </p:nvPr>
        </p:nvSpPr>
        <p:spPr/>
        <p:txBody>
          <a:bodyPr/>
          <a:lstStyle/>
          <a:p>
            <a:r>
              <a:rPr lang="sv-SE"/>
              <a:t>2024-06-12</a:t>
            </a:r>
            <a:endParaRPr lang="sv-SE" dirty="0"/>
          </a:p>
        </p:txBody>
      </p:sp>
    </p:spTree>
    <p:extLst>
      <p:ext uri="{BB962C8B-B14F-4D97-AF65-F5344CB8AC3E}">
        <p14:creationId xmlns:p14="http://schemas.microsoft.com/office/powerpoint/2010/main" val="616861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A44B14-1AC4-4A4C-8C27-F111E7CB71DA}"/>
              </a:ext>
            </a:extLst>
          </p:cNvPr>
          <p:cNvSpPr>
            <a:spLocks noGrp="1"/>
          </p:cNvSpPr>
          <p:nvPr>
            <p:ph type="title"/>
          </p:nvPr>
        </p:nvSpPr>
        <p:spPr/>
        <p:txBody>
          <a:bodyPr/>
          <a:lstStyle/>
          <a:p>
            <a:pPr algn="ctr"/>
            <a:r>
              <a:rPr lang="sv-SE" dirty="0">
                <a:solidFill>
                  <a:srgbClr val="0070C0"/>
                </a:solidFill>
              </a:rPr>
              <a:t>Borttagna variabler - EP</a:t>
            </a:r>
          </a:p>
        </p:txBody>
      </p:sp>
      <p:sp>
        <p:nvSpPr>
          <p:cNvPr id="3" name="Platshållare för innehåll 2">
            <a:extLst>
              <a:ext uri="{FF2B5EF4-FFF2-40B4-BE49-F238E27FC236}">
                <a16:creationId xmlns:a16="http://schemas.microsoft.com/office/drawing/2014/main" id="{6B3B95DC-D131-B247-AF15-9CDFF8381330}"/>
              </a:ext>
            </a:extLst>
          </p:cNvPr>
          <p:cNvSpPr>
            <a:spLocks noGrp="1"/>
          </p:cNvSpPr>
          <p:nvPr>
            <p:ph idx="1"/>
          </p:nvPr>
        </p:nvSpPr>
        <p:spPr>
          <a:xfrm>
            <a:off x="522514" y="1402554"/>
            <a:ext cx="7859486" cy="4551932"/>
          </a:xfrm>
        </p:spPr>
        <p:txBody>
          <a:bodyPr vert="horz" lIns="91440" tIns="45720" rIns="91440" bIns="45720" rtlCol="0" anchor="t">
            <a:normAutofit/>
          </a:bodyPr>
          <a:lstStyle/>
          <a:p>
            <a:pPr marL="0" indent="0">
              <a:buNone/>
            </a:pPr>
            <a:endParaRPr lang="sv-SE" sz="2400" dirty="0">
              <a:solidFill>
                <a:srgbClr val="000000"/>
              </a:solidFill>
              <a:latin typeface="Calibri" panose="020F0502020204030204" pitchFamily="34" charset="0"/>
            </a:endParaRPr>
          </a:p>
          <a:p>
            <a:pPr marL="0" indent="0">
              <a:buNone/>
            </a:pPr>
            <a:r>
              <a:rPr lang="sv-SE" sz="2400" dirty="0">
                <a:solidFill>
                  <a:srgbClr val="000000"/>
                </a:solidFill>
                <a:latin typeface="Calibri" panose="020F0502020204030204" pitchFamily="34" charset="0"/>
              </a:rPr>
              <a:t>Borttagna variabler i fliken Efter Primärbehandling:</a:t>
            </a:r>
          </a:p>
          <a:p>
            <a:r>
              <a:rPr lang="sv-SE" sz="2000" dirty="0" err="1">
                <a:solidFill>
                  <a:srgbClr val="000000"/>
                </a:solidFill>
                <a:latin typeface="Calibri" panose="020F0502020204030204" pitchFamily="34" charset="0"/>
              </a:rPr>
              <a:t>Label</a:t>
            </a:r>
            <a:r>
              <a:rPr lang="sv-SE" sz="2000" dirty="0">
                <a:solidFill>
                  <a:srgbClr val="000000"/>
                </a:solidFill>
                <a:latin typeface="Calibri" panose="020F0502020204030204" pitchFamily="34" charset="0"/>
              </a:rPr>
              <a:t>: Datum för information till patienten om icke kirurgisk behandling eller att sådan behandling inte är indicerad (</a:t>
            </a:r>
            <a:r>
              <a:rPr lang="sv-SE" sz="2000" dirty="0" err="1">
                <a:solidFill>
                  <a:srgbClr val="000000"/>
                </a:solidFill>
                <a:latin typeface="Calibri" panose="020F0502020204030204" pitchFamily="34" charset="0"/>
              </a:rPr>
              <a:t>ep_beh_patinfodat</a:t>
            </a:r>
            <a:r>
              <a:rPr lang="sv-SE" sz="2000" dirty="0">
                <a:solidFill>
                  <a:srgbClr val="000000"/>
                </a:solidFill>
                <a:latin typeface="Calibri" panose="020F0502020204030204" pitchFamily="34" charset="0"/>
              </a:rPr>
              <a:t>)</a:t>
            </a:r>
          </a:p>
          <a:p>
            <a:r>
              <a:rPr lang="sv-SE" sz="2000" dirty="0" err="1">
                <a:solidFill>
                  <a:srgbClr val="000000"/>
                </a:solidFill>
                <a:latin typeface="Calibri" panose="020F0502020204030204" pitchFamily="34" charset="0"/>
              </a:rPr>
              <a:t>Label</a:t>
            </a:r>
            <a:r>
              <a:rPr lang="sv-SE" sz="2000" dirty="0">
                <a:solidFill>
                  <a:srgbClr val="000000"/>
                </a:solidFill>
                <a:latin typeface="Calibri" panose="020F0502020204030204" pitchFamily="34" charset="0"/>
              </a:rPr>
              <a:t>: Datum för information om behandlingsbeslut okänt/ej tillämpligt (</a:t>
            </a:r>
            <a:r>
              <a:rPr lang="sv-SE" sz="2000" dirty="0" err="1">
                <a:solidFill>
                  <a:srgbClr val="000000"/>
                </a:solidFill>
                <a:latin typeface="Calibri" panose="020F0502020204030204" pitchFamily="34" charset="0"/>
              </a:rPr>
              <a:t>ep_beh_patinfodatsaknas</a:t>
            </a:r>
            <a:r>
              <a:rPr lang="sv-SE" sz="2000" dirty="0">
                <a:solidFill>
                  <a:srgbClr val="000000"/>
                </a:solidFill>
                <a:latin typeface="Calibri" panose="020F0502020204030204" pitchFamily="34" charset="0"/>
              </a:rPr>
              <a:t>)</a:t>
            </a:r>
          </a:p>
          <a:p>
            <a:pPr marL="0" indent="0">
              <a:buNone/>
            </a:pPr>
            <a:endParaRPr lang="sv-SE" sz="2000" dirty="0">
              <a:solidFill>
                <a:srgbClr val="000000"/>
              </a:solidFill>
              <a:latin typeface="Calibri" panose="020F0502020204030204" pitchFamily="34" charset="0"/>
            </a:endParaRPr>
          </a:p>
          <a:p>
            <a:endParaRPr lang="sv-SE" sz="2000" dirty="0">
              <a:solidFill>
                <a:srgbClr val="000000"/>
              </a:solidFill>
              <a:latin typeface="Calibri" panose="020F0502020204030204" pitchFamily="34" charset="0"/>
            </a:endParaRPr>
          </a:p>
          <a:p>
            <a:pPr marL="457200" lvl="1" indent="0">
              <a:buNone/>
            </a:pPr>
            <a:endParaRPr lang="sv-SE" sz="2000" dirty="0">
              <a:solidFill>
                <a:srgbClr val="000000"/>
              </a:solidFill>
              <a:latin typeface="Calibri" panose="020F0502020204030204" pitchFamily="34" charset="0"/>
            </a:endParaRPr>
          </a:p>
          <a:p>
            <a:pPr marL="457200" lvl="1" indent="0">
              <a:buNone/>
            </a:pPr>
            <a:endParaRPr lang="sv-SE" sz="5600" dirty="0">
              <a:solidFill>
                <a:srgbClr val="000000"/>
              </a:solidFill>
              <a:latin typeface="Calibri" panose="020F0502020204030204" pitchFamily="34" charset="0"/>
            </a:endParaRPr>
          </a:p>
          <a:p>
            <a:pPr marL="0" indent="0">
              <a:buNone/>
            </a:pPr>
            <a:endParaRPr lang="sv-SE" sz="5600" b="0" i="0" dirty="0">
              <a:solidFill>
                <a:srgbClr val="000000"/>
              </a:solidFill>
              <a:effectLst/>
              <a:latin typeface="Calibri" panose="020F0502020204030204" pitchFamily="34" charset="0"/>
            </a:endParaRPr>
          </a:p>
        </p:txBody>
      </p:sp>
      <p:sp>
        <p:nvSpPr>
          <p:cNvPr id="8" name="Platshållare för sidfot 7">
            <a:extLst>
              <a:ext uri="{FF2B5EF4-FFF2-40B4-BE49-F238E27FC236}">
                <a16:creationId xmlns:a16="http://schemas.microsoft.com/office/drawing/2014/main" id="{81B037BA-83EB-F1EA-E11A-7130AAE4825E}"/>
              </a:ext>
            </a:extLst>
          </p:cNvPr>
          <p:cNvSpPr>
            <a:spLocks noGrp="1"/>
          </p:cNvSpPr>
          <p:nvPr>
            <p:ph type="ftr" sz="quarter" idx="11"/>
          </p:nvPr>
        </p:nvSpPr>
        <p:spPr/>
        <p:txBody>
          <a:bodyPr/>
          <a:lstStyle/>
          <a:p>
            <a:r>
              <a:rPr lang="sv-SE"/>
              <a:t>Marie Blom</a:t>
            </a:r>
            <a:endParaRPr lang="sv-SE" dirty="0"/>
          </a:p>
        </p:txBody>
      </p:sp>
      <p:sp>
        <p:nvSpPr>
          <p:cNvPr id="4" name="Platshållare för datum 3">
            <a:extLst>
              <a:ext uri="{FF2B5EF4-FFF2-40B4-BE49-F238E27FC236}">
                <a16:creationId xmlns:a16="http://schemas.microsoft.com/office/drawing/2014/main" id="{1299D27F-53DF-7801-948C-D787C88BD6DA}"/>
              </a:ext>
            </a:extLst>
          </p:cNvPr>
          <p:cNvSpPr>
            <a:spLocks noGrp="1"/>
          </p:cNvSpPr>
          <p:nvPr>
            <p:ph type="dt" sz="half" idx="10"/>
          </p:nvPr>
        </p:nvSpPr>
        <p:spPr/>
        <p:txBody>
          <a:bodyPr/>
          <a:lstStyle/>
          <a:p>
            <a:r>
              <a:rPr lang="sv-SE"/>
              <a:t>2024-06-12</a:t>
            </a:r>
            <a:endParaRPr lang="sv-SE" dirty="0"/>
          </a:p>
        </p:txBody>
      </p:sp>
    </p:spTree>
    <p:extLst>
      <p:ext uri="{BB962C8B-B14F-4D97-AF65-F5344CB8AC3E}">
        <p14:creationId xmlns:p14="http://schemas.microsoft.com/office/powerpoint/2010/main" val="4249952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A44B14-1AC4-4A4C-8C27-F111E7CB71DA}"/>
              </a:ext>
            </a:extLst>
          </p:cNvPr>
          <p:cNvSpPr>
            <a:spLocks noGrp="1"/>
          </p:cNvSpPr>
          <p:nvPr>
            <p:ph type="title"/>
          </p:nvPr>
        </p:nvSpPr>
        <p:spPr/>
        <p:txBody>
          <a:bodyPr/>
          <a:lstStyle/>
          <a:p>
            <a:pPr algn="ctr"/>
            <a:r>
              <a:rPr lang="sv-SE" dirty="0">
                <a:solidFill>
                  <a:srgbClr val="0070C0"/>
                </a:solidFill>
              </a:rPr>
              <a:t>Borttagna variabler - RT</a:t>
            </a:r>
          </a:p>
        </p:txBody>
      </p:sp>
      <p:sp>
        <p:nvSpPr>
          <p:cNvPr id="3" name="Platshållare för innehåll 2">
            <a:extLst>
              <a:ext uri="{FF2B5EF4-FFF2-40B4-BE49-F238E27FC236}">
                <a16:creationId xmlns:a16="http://schemas.microsoft.com/office/drawing/2014/main" id="{6B3B95DC-D131-B247-AF15-9CDFF8381330}"/>
              </a:ext>
            </a:extLst>
          </p:cNvPr>
          <p:cNvSpPr>
            <a:spLocks noGrp="1"/>
          </p:cNvSpPr>
          <p:nvPr>
            <p:ph idx="1"/>
          </p:nvPr>
        </p:nvSpPr>
        <p:spPr>
          <a:xfrm>
            <a:off x="751113" y="1245143"/>
            <a:ext cx="7990115" cy="5046122"/>
          </a:xfrm>
        </p:spPr>
        <p:txBody>
          <a:bodyPr vert="horz" lIns="91440" tIns="45720" rIns="91440" bIns="45720" rtlCol="0" anchor="t">
            <a:normAutofit/>
          </a:bodyPr>
          <a:lstStyle/>
          <a:p>
            <a:pPr marL="0" indent="0">
              <a:buNone/>
            </a:pPr>
            <a:endParaRPr lang="sv-SE" sz="2000" dirty="0">
              <a:solidFill>
                <a:srgbClr val="000000"/>
              </a:solidFill>
              <a:latin typeface="Calibri" panose="020F0502020204030204" pitchFamily="34" charset="0"/>
            </a:endParaRPr>
          </a:p>
          <a:p>
            <a:pPr marL="0" indent="0">
              <a:buNone/>
            </a:pPr>
            <a:r>
              <a:rPr lang="sv-SE" sz="2800" dirty="0">
                <a:solidFill>
                  <a:srgbClr val="000000"/>
                </a:solidFill>
                <a:latin typeface="Calibri" panose="020F0502020204030204" pitchFamily="34" charset="0"/>
              </a:rPr>
              <a:t>Borttagna variabler i fliken Radioterapi:</a:t>
            </a:r>
          </a:p>
          <a:p>
            <a:pPr marL="0" indent="0">
              <a:buNone/>
            </a:pPr>
            <a:r>
              <a:rPr lang="sv-SE" sz="2400" i="1" dirty="0">
                <a:solidFill>
                  <a:srgbClr val="000000"/>
                </a:solidFill>
                <a:latin typeface="Calibri" panose="020F0502020204030204" pitchFamily="34" charset="0"/>
              </a:rPr>
              <a:t>Under </a:t>
            </a:r>
            <a:r>
              <a:rPr lang="sv-SE" sz="2400" i="1" dirty="0" err="1">
                <a:solidFill>
                  <a:srgbClr val="000000"/>
                </a:solidFill>
                <a:latin typeface="Calibri" panose="020F0502020204030204" pitchFamily="34" charset="0"/>
              </a:rPr>
              <a:t>Brachyterapi</a:t>
            </a:r>
            <a:endParaRPr lang="sv-SE" sz="2400" i="1" dirty="0">
              <a:solidFill>
                <a:srgbClr val="000000"/>
              </a:solidFill>
              <a:latin typeface="Calibri" panose="020F0502020204030204" pitchFamily="34" charset="0"/>
            </a:endParaRPr>
          </a:p>
          <a:p>
            <a:r>
              <a:rPr lang="sv-SE" sz="2400" dirty="0" err="1">
                <a:solidFill>
                  <a:srgbClr val="000000"/>
                </a:solidFill>
                <a:latin typeface="Calibri" panose="020F0502020204030204" pitchFamily="34" charset="0"/>
              </a:rPr>
              <a:t>Label</a:t>
            </a:r>
            <a:r>
              <a:rPr lang="sv-SE" sz="2400" dirty="0">
                <a:solidFill>
                  <a:srgbClr val="000000"/>
                </a:solidFill>
                <a:latin typeface="Calibri" panose="020F0502020204030204" pitchFamily="34" charset="0"/>
              </a:rPr>
              <a:t>: Antal fraktioner (</a:t>
            </a:r>
            <a:r>
              <a:rPr lang="sv-SE" sz="2400" dirty="0" err="1">
                <a:solidFill>
                  <a:srgbClr val="000000"/>
                </a:solidFill>
                <a:latin typeface="Calibri" panose="020F0502020204030204" pitchFamily="34" charset="0"/>
              </a:rPr>
              <a:t>ra_rad_brachyfraktioner</a:t>
            </a:r>
            <a:r>
              <a:rPr lang="sv-SE" sz="2400" dirty="0">
                <a:solidFill>
                  <a:srgbClr val="000000"/>
                </a:solidFill>
                <a:latin typeface="Calibri" panose="020F0502020204030204" pitchFamily="34" charset="0"/>
              </a:rPr>
              <a:t>)</a:t>
            </a:r>
          </a:p>
          <a:p>
            <a:endParaRPr lang="sv-SE" sz="2400" dirty="0">
              <a:solidFill>
                <a:srgbClr val="000000"/>
              </a:solidFill>
              <a:latin typeface="Calibri" panose="020F0502020204030204" pitchFamily="34" charset="0"/>
            </a:endParaRPr>
          </a:p>
          <a:p>
            <a:pPr marL="0" indent="0">
              <a:buNone/>
            </a:pPr>
            <a:r>
              <a:rPr lang="sv-SE" sz="2400" i="1" dirty="0">
                <a:solidFill>
                  <a:srgbClr val="000000"/>
                </a:solidFill>
                <a:latin typeface="Calibri" panose="020F0502020204030204" pitchFamily="34" charset="0"/>
              </a:rPr>
              <a:t>Under teknik för extern radioterapi</a:t>
            </a:r>
          </a:p>
          <a:p>
            <a:r>
              <a:rPr lang="sv-SE" sz="2400" dirty="0" err="1">
                <a:solidFill>
                  <a:srgbClr val="000000"/>
                </a:solidFill>
                <a:latin typeface="Calibri" panose="020F0502020204030204" pitchFamily="34" charset="0"/>
              </a:rPr>
              <a:t>Label</a:t>
            </a:r>
            <a:r>
              <a:rPr lang="sv-SE" sz="2400" dirty="0">
                <a:solidFill>
                  <a:srgbClr val="000000"/>
                </a:solidFill>
                <a:latin typeface="Calibri" panose="020F0502020204030204" pitchFamily="34" charset="0"/>
              </a:rPr>
              <a:t>: </a:t>
            </a:r>
            <a:r>
              <a:rPr lang="sv-SE" sz="2400" dirty="0" err="1">
                <a:solidFill>
                  <a:srgbClr val="000000"/>
                </a:solidFill>
                <a:latin typeface="Calibri" panose="020F0502020204030204" pitchFamily="34" charset="0"/>
              </a:rPr>
              <a:t>Tomoterapi</a:t>
            </a:r>
            <a:r>
              <a:rPr lang="sv-SE" sz="2400" dirty="0">
                <a:solidFill>
                  <a:srgbClr val="000000"/>
                </a:solidFill>
                <a:latin typeface="Calibri" panose="020F0502020204030204" pitchFamily="34" charset="0"/>
              </a:rPr>
              <a:t> (</a:t>
            </a:r>
            <a:r>
              <a:rPr lang="sv-SE" sz="2400" dirty="0" err="1">
                <a:solidFill>
                  <a:srgbClr val="000000"/>
                </a:solidFill>
                <a:latin typeface="Calibri" panose="020F0502020204030204" pitchFamily="34" charset="0"/>
              </a:rPr>
              <a:t>ra_rad_rtextteknik_tomoterapi</a:t>
            </a:r>
            <a:r>
              <a:rPr lang="sv-SE" sz="2400" dirty="0">
                <a:solidFill>
                  <a:srgbClr val="000000"/>
                </a:solidFill>
                <a:latin typeface="Calibri" panose="020F0502020204030204" pitchFamily="34" charset="0"/>
              </a:rPr>
              <a:t>)</a:t>
            </a:r>
          </a:p>
          <a:p>
            <a:r>
              <a:rPr lang="sv-SE" sz="2400" dirty="0" err="1">
                <a:solidFill>
                  <a:srgbClr val="000000"/>
                </a:solidFill>
                <a:latin typeface="Calibri" panose="020F0502020204030204" pitchFamily="34" charset="0"/>
              </a:rPr>
              <a:t>Label</a:t>
            </a:r>
            <a:r>
              <a:rPr lang="sv-SE" sz="2400" dirty="0">
                <a:solidFill>
                  <a:srgbClr val="000000"/>
                </a:solidFill>
                <a:latin typeface="Calibri" panose="020F0502020204030204" pitchFamily="34" charset="0"/>
              </a:rPr>
              <a:t>: Intraoperativ (</a:t>
            </a:r>
            <a:r>
              <a:rPr lang="sv-SE" sz="2400" dirty="0" err="1">
                <a:solidFill>
                  <a:srgbClr val="000000"/>
                </a:solidFill>
                <a:latin typeface="Calibri" panose="020F0502020204030204" pitchFamily="34" charset="0"/>
              </a:rPr>
              <a:t>ra_rad_rtextteknik_intraoperativ</a:t>
            </a:r>
            <a:r>
              <a:rPr lang="sv-SE" sz="2400" dirty="0">
                <a:solidFill>
                  <a:srgbClr val="000000"/>
                </a:solidFill>
                <a:latin typeface="Calibri" panose="020F0502020204030204" pitchFamily="34" charset="0"/>
              </a:rPr>
              <a:t>)</a:t>
            </a:r>
          </a:p>
          <a:p>
            <a:pPr marL="457200" lvl="1" indent="0">
              <a:buNone/>
            </a:pPr>
            <a:endParaRPr lang="sv-SE" sz="2400" dirty="0">
              <a:solidFill>
                <a:srgbClr val="000000"/>
              </a:solidFill>
              <a:latin typeface="Calibri" panose="020F0502020204030204" pitchFamily="34" charset="0"/>
            </a:endParaRPr>
          </a:p>
          <a:p>
            <a:pPr marL="457200" lvl="1" indent="0">
              <a:buNone/>
            </a:pPr>
            <a:endParaRPr lang="sv-SE" sz="5600" dirty="0">
              <a:solidFill>
                <a:srgbClr val="000000"/>
              </a:solidFill>
              <a:latin typeface="Calibri" panose="020F0502020204030204" pitchFamily="34" charset="0"/>
            </a:endParaRPr>
          </a:p>
          <a:p>
            <a:pPr marL="0" indent="0">
              <a:buNone/>
            </a:pPr>
            <a:endParaRPr lang="sv-SE" sz="5600" b="0" i="0" dirty="0">
              <a:solidFill>
                <a:srgbClr val="000000"/>
              </a:solidFill>
              <a:effectLst/>
              <a:latin typeface="Calibri" panose="020F0502020204030204" pitchFamily="34" charset="0"/>
            </a:endParaRPr>
          </a:p>
        </p:txBody>
      </p:sp>
      <p:sp>
        <p:nvSpPr>
          <p:cNvPr id="8" name="Platshållare för sidfot 7">
            <a:extLst>
              <a:ext uri="{FF2B5EF4-FFF2-40B4-BE49-F238E27FC236}">
                <a16:creationId xmlns:a16="http://schemas.microsoft.com/office/drawing/2014/main" id="{81B037BA-83EB-F1EA-E11A-7130AAE4825E}"/>
              </a:ext>
            </a:extLst>
          </p:cNvPr>
          <p:cNvSpPr>
            <a:spLocks noGrp="1"/>
          </p:cNvSpPr>
          <p:nvPr>
            <p:ph type="ftr" sz="quarter" idx="11"/>
          </p:nvPr>
        </p:nvSpPr>
        <p:spPr/>
        <p:txBody>
          <a:bodyPr/>
          <a:lstStyle/>
          <a:p>
            <a:r>
              <a:rPr lang="sv-SE"/>
              <a:t>Marie Blom</a:t>
            </a:r>
            <a:endParaRPr lang="sv-SE" dirty="0"/>
          </a:p>
        </p:txBody>
      </p:sp>
      <p:sp>
        <p:nvSpPr>
          <p:cNvPr id="4" name="Platshållare för datum 3">
            <a:extLst>
              <a:ext uri="{FF2B5EF4-FFF2-40B4-BE49-F238E27FC236}">
                <a16:creationId xmlns:a16="http://schemas.microsoft.com/office/drawing/2014/main" id="{1299D27F-53DF-7801-948C-D787C88BD6DA}"/>
              </a:ext>
            </a:extLst>
          </p:cNvPr>
          <p:cNvSpPr>
            <a:spLocks noGrp="1"/>
          </p:cNvSpPr>
          <p:nvPr>
            <p:ph type="dt" sz="half" idx="10"/>
          </p:nvPr>
        </p:nvSpPr>
        <p:spPr/>
        <p:txBody>
          <a:bodyPr/>
          <a:lstStyle/>
          <a:p>
            <a:r>
              <a:rPr lang="sv-SE"/>
              <a:t>2024-06-12</a:t>
            </a:r>
            <a:endParaRPr lang="sv-SE" dirty="0"/>
          </a:p>
        </p:txBody>
      </p:sp>
    </p:spTree>
    <p:extLst>
      <p:ext uri="{BB962C8B-B14F-4D97-AF65-F5344CB8AC3E}">
        <p14:creationId xmlns:p14="http://schemas.microsoft.com/office/powerpoint/2010/main" val="37434605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A44B14-1AC4-4A4C-8C27-F111E7CB71DA}"/>
              </a:ext>
            </a:extLst>
          </p:cNvPr>
          <p:cNvSpPr>
            <a:spLocks noGrp="1"/>
          </p:cNvSpPr>
          <p:nvPr>
            <p:ph type="title"/>
          </p:nvPr>
        </p:nvSpPr>
        <p:spPr/>
        <p:txBody>
          <a:bodyPr/>
          <a:lstStyle/>
          <a:p>
            <a:pPr algn="ctr"/>
            <a:r>
              <a:rPr lang="sv-SE" dirty="0">
                <a:solidFill>
                  <a:srgbClr val="0070C0"/>
                </a:solidFill>
              </a:rPr>
              <a:t>Tillägg av variabel för monitor</a:t>
            </a:r>
          </a:p>
        </p:txBody>
      </p:sp>
      <p:sp>
        <p:nvSpPr>
          <p:cNvPr id="3" name="Platshållare för innehåll 2">
            <a:extLst>
              <a:ext uri="{FF2B5EF4-FFF2-40B4-BE49-F238E27FC236}">
                <a16:creationId xmlns:a16="http://schemas.microsoft.com/office/drawing/2014/main" id="{6B3B95DC-D131-B247-AF15-9CDFF8381330}"/>
              </a:ext>
            </a:extLst>
          </p:cNvPr>
          <p:cNvSpPr>
            <a:spLocks noGrp="1"/>
          </p:cNvSpPr>
          <p:nvPr>
            <p:ph idx="1"/>
          </p:nvPr>
        </p:nvSpPr>
        <p:spPr>
          <a:xfrm>
            <a:off x="865187" y="1245143"/>
            <a:ext cx="7859486" cy="4551932"/>
          </a:xfrm>
        </p:spPr>
        <p:txBody>
          <a:bodyPr vert="horz" lIns="91440" tIns="45720" rIns="91440" bIns="45720" rtlCol="0" anchor="t">
            <a:normAutofit/>
          </a:bodyPr>
          <a:lstStyle/>
          <a:p>
            <a:pPr marL="0" indent="0" algn="l">
              <a:buNone/>
            </a:pPr>
            <a:r>
              <a:rPr lang="sv-SE" sz="1900" b="1" dirty="0">
                <a:latin typeface="-apple-system"/>
              </a:rPr>
              <a:t>Problem: </a:t>
            </a:r>
            <a:r>
              <a:rPr lang="sv-SE" sz="1900" dirty="0">
                <a:latin typeface="-apple-system"/>
              </a:rPr>
              <a:t>I vissa fall finns kan man eller ska man inte samla in mer data på en patient. Då vill man inte heller att påminnelser ska skickas ut från monitor till klinik. Vi har inte haft någon bra funktion för att förhindra detta tidigare.</a:t>
            </a:r>
          </a:p>
          <a:p>
            <a:pPr marL="0" indent="0" algn="l">
              <a:buNone/>
            </a:pPr>
            <a:endParaRPr lang="sv-SE" sz="1900" b="0" dirty="0">
              <a:effectLst/>
              <a:latin typeface="-apple-system"/>
            </a:endParaRPr>
          </a:p>
          <a:p>
            <a:pPr marL="0" indent="0" algn="l">
              <a:buNone/>
            </a:pPr>
            <a:r>
              <a:rPr lang="sv-SE" sz="1900" b="1" dirty="0">
                <a:latin typeface="-apple-system"/>
              </a:rPr>
              <a:t>Lösning: </a:t>
            </a:r>
            <a:r>
              <a:rPr lang="sv-SE" sz="1900" dirty="0">
                <a:latin typeface="-apple-system"/>
              </a:rPr>
              <a:t>Ifall monitor får reda på från kliniken att en patient av godkänt skäl ska avslutas i registret, kan monitor nu kryssa i en variabel att patienten är avslutad. Detta syns sedan på alla flikar för monitor och bevakningsmallarna kan använda sig av detta för att en påminnelse ej skickas ut till dessa patienter</a:t>
            </a:r>
            <a:endParaRPr lang="sv-SE" sz="1900" b="0" dirty="0">
              <a:effectLst/>
              <a:latin typeface="-apple-system"/>
            </a:endParaRPr>
          </a:p>
          <a:p>
            <a:pPr marL="0" indent="0" algn="l">
              <a:buNone/>
            </a:pPr>
            <a:endParaRPr lang="sv-SE" sz="2800" b="0" i="0" dirty="0">
              <a:solidFill>
                <a:srgbClr val="172B4D"/>
              </a:solidFill>
              <a:effectLst/>
              <a:latin typeface="-apple-system"/>
            </a:endParaRPr>
          </a:p>
          <a:p>
            <a:pPr marL="0" indent="0">
              <a:buNone/>
            </a:pPr>
            <a:br>
              <a:rPr lang="sv-SE" sz="2800" dirty="0"/>
            </a:br>
            <a:br>
              <a:rPr lang="sv-SE" sz="2400" dirty="0"/>
            </a:br>
            <a:endParaRPr lang="sv-SE" sz="1900" dirty="0">
              <a:solidFill>
                <a:srgbClr val="000000"/>
              </a:solidFill>
              <a:latin typeface="Calibri" panose="020F0502020204030204" pitchFamily="34" charset="0"/>
            </a:endParaRPr>
          </a:p>
          <a:p>
            <a:endParaRPr lang="sv-SE" sz="2400" dirty="0">
              <a:solidFill>
                <a:srgbClr val="000000"/>
              </a:solidFill>
              <a:latin typeface="Calibri" panose="020F0502020204030204" pitchFamily="34" charset="0"/>
            </a:endParaRPr>
          </a:p>
          <a:p>
            <a:endParaRPr lang="sv-SE" sz="2400" dirty="0">
              <a:solidFill>
                <a:srgbClr val="000000"/>
              </a:solidFill>
              <a:latin typeface="Calibri" panose="020F0502020204030204" pitchFamily="34" charset="0"/>
            </a:endParaRPr>
          </a:p>
          <a:p>
            <a:endParaRPr lang="sv-SE" sz="2400" dirty="0">
              <a:solidFill>
                <a:srgbClr val="000000"/>
              </a:solidFill>
              <a:latin typeface="Calibri" panose="020F0502020204030204" pitchFamily="34" charset="0"/>
            </a:endParaRPr>
          </a:p>
          <a:p>
            <a:pPr marL="457200" lvl="1" indent="0">
              <a:buNone/>
            </a:pPr>
            <a:endParaRPr lang="sv-SE" sz="2400" dirty="0">
              <a:solidFill>
                <a:srgbClr val="000000"/>
              </a:solidFill>
              <a:latin typeface="Calibri" panose="020F0502020204030204" pitchFamily="34" charset="0"/>
            </a:endParaRPr>
          </a:p>
          <a:p>
            <a:pPr marL="457200" lvl="1" indent="0">
              <a:buNone/>
            </a:pPr>
            <a:endParaRPr lang="sv-SE" sz="5600" dirty="0">
              <a:solidFill>
                <a:srgbClr val="000000"/>
              </a:solidFill>
              <a:latin typeface="Calibri" panose="020F0502020204030204" pitchFamily="34" charset="0"/>
            </a:endParaRPr>
          </a:p>
          <a:p>
            <a:pPr marL="0" indent="0">
              <a:buNone/>
            </a:pPr>
            <a:endParaRPr lang="sv-SE" sz="5600" b="0" i="0" dirty="0">
              <a:solidFill>
                <a:srgbClr val="000000"/>
              </a:solidFill>
              <a:effectLst/>
              <a:latin typeface="Calibri" panose="020F0502020204030204" pitchFamily="34" charset="0"/>
            </a:endParaRPr>
          </a:p>
        </p:txBody>
      </p:sp>
      <p:sp>
        <p:nvSpPr>
          <p:cNvPr id="8" name="Platshållare för sidfot 7">
            <a:extLst>
              <a:ext uri="{FF2B5EF4-FFF2-40B4-BE49-F238E27FC236}">
                <a16:creationId xmlns:a16="http://schemas.microsoft.com/office/drawing/2014/main" id="{81B037BA-83EB-F1EA-E11A-7130AAE4825E}"/>
              </a:ext>
            </a:extLst>
          </p:cNvPr>
          <p:cNvSpPr>
            <a:spLocks noGrp="1"/>
          </p:cNvSpPr>
          <p:nvPr>
            <p:ph type="ftr" sz="quarter" idx="11"/>
          </p:nvPr>
        </p:nvSpPr>
        <p:spPr/>
        <p:txBody>
          <a:bodyPr/>
          <a:lstStyle/>
          <a:p>
            <a:r>
              <a:rPr lang="sv-SE"/>
              <a:t>Marie Blom</a:t>
            </a:r>
            <a:endParaRPr lang="sv-SE" dirty="0"/>
          </a:p>
        </p:txBody>
      </p:sp>
      <p:sp>
        <p:nvSpPr>
          <p:cNvPr id="4" name="Platshållare för datum 3">
            <a:extLst>
              <a:ext uri="{FF2B5EF4-FFF2-40B4-BE49-F238E27FC236}">
                <a16:creationId xmlns:a16="http://schemas.microsoft.com/office/drawing/2014/main" id="{1299D27F-53DF-7801-948C-D787C88BD6DA}"/>
              </a:ext>
            </a:extLst>
          </p:cNvPr>
          <p:cNvSpPr>
            <a:spLocks noGrp="1"/>
          </p:cNvSpPr>
          <p:nvPr>
            <p:ph type="dt" sz="half" idx="10"/>
          </p:nvPr>
        </p:nvSpPr>
        <p:spPr/>
        <p:txBody>
          <a:bodyPr/>
          <a:lstStyle/>
          <a:p>
            <a:r>
              <a:rPr lang="sv-SE"/>
              <a:t>2024-06-12</a:t>
            </a:r>
            <a:endParaRPr lang="sv-SE" dirty="0"/>
          </a:p>
        </p:txBody>
      </p:sp>
      <p:pic>
        <p:nvPicPr>
          <p:cNvPr id="6" name="Bildobjekt 5" descr="En bild som visar text, skärmbild, Teckensnitt, linje&#10;&#10;Automatiskt genererad beskrivning">
            <a:extLst>
              <a:ext uri="{FF2B5EF4-FFF2-40B4-BE49-F238E27FC236}">
                <a16:creationId xmlns:a16="http://schemas.microsoft.com/office/drawing/2014/main" id="{72AA2669-DCEC-70ED-0684-96F96E761B9E}"/>
              </a:ext>
            </a:extLst>
          </p:cNvPr>
          <p:cNvPicPr>
            <a:picLocks noChangeAspect="1"/>
          </p:cNvPicPr>
          <p:nvPr/>
        </p:nvPicPr>
        <p:blipFill>
          <a:blip r:embed="rId2"/>
          <a:stretch>
            <a:fillRect/>
          </a:stretch>
        </p:blipFill>
        <p:spPr>
          <a:xfrm>
            <a:off x="877888" y="4418993"/>
            <a:ext cx="4005036" cy="1126228"/>
          </a:xfrm>
          <a:prstGeom prst="rect">
            <a:avLst/>
          </a:prstGeom>
        </p:spPr>
      </p:pic>
      <p:pic>
        <p:nvPicPr>
          <p:cNvPr id="9" name="Bildobjekt 8" descr="En bild som visar text, skärmbild, Teckensnitt, nummer&#10;&#10;Automatiskt genererad beskrivning">
            <a:extLst>
              <a:ext uri="{FF2B5EF4-FFF2-40B4-BE49-F238E27FC236}">
                <a16:creationId xmlns:a16="http://schemas.microsoft.com/office/drawing/2014/main" id="{5B84EF16-8069-94DF-E025-B03DA9016AD1}"/>
              </a:ext>
            </a:extLst>
          </p:cNvPr>
          <p:cNvPicPr>
            <a:picLocks noChangeAspect="1"/>
          </p:cNvPicPr>
          <p:nvPr/>
        </p:nvPicPr>
        <p:blipFill>
          <a:blip r:embed="rId3"/>
          <a:stretch>
            <a:fillRect/>
          </a:stretch>
        </p:blipFill>
        <p:spPr>
          <a:xfrm>
            <a:off x="5175930" y="3904632"/>
            <a:ext cx="3243036" cy="2285710"/>
          </a:xfrm>
          <a:prstGeom prst="rect">
            <a:avLst/>
          </a:prstGeom>
        </p:spPr>
      </p:pic>
    </p:spTree>
    <p:extLst>
      <p:ext uri="{BB962C8B-B14F-4D97-AF65-F5344CB8AC3E}">
        <p14:creationId xmlns:p14="http://schemas.microsoft.com/office/powerpoint/2010/main" val="1067877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A44B14-1AC4-4A4C-8C27-F111E7CB71DA}"/>
              </a:ext>
            </a:extLst>
          </p:cNvPr>
          <p:cNvSpPr>
            <a:spLocks noGrp="1"/>
          </p:cNvSpPr>
          <p:nvPr>
            <p:ph type="title"/>
          </p:nvPr>
        </p:nvSpPr>
        <p:spPr/>
        <p:txBody>
          <a:bodyPr>
            <a:normAutofit fontScale="90000"/>
          </a:bodyPr>
          <a:lstStyle/>
          <a:p>
            <a:pPr algn="ctr"/>
            <a:r>
              <a:rPr lang="sv-SE" dirty="0">
                <a:solidFill>
                  <a:srgbClr val="0070C0"/>
                </a:solidFill>
              </a:rPr>
              <a:t>För monitor – förbättrad mappning till cancerregistret</a:t>
            </a:r>
          </a:p>
        </p:txBody>
      </p:sp>
      <p:sp>
        <p:nvSpPr>
          <p:cNvPr id="3" name="Platshållare för innehåll 2">
            <a:extLst>
              <a:ext uri="{FF2B5EF4-FFF2-40B4-BE49-F238E27FC236}">
                <a16:creationId xmlns:a16="http://schemas.microsoft.com/office/drawing/2014/main" id="{6B3B95DC-D131-B247-AF15-9CDFF8381330}"/>
              </a:ext>
            </a:extLst>
          </p:cNvPr>
          <p:cNvSpPr>
            <a:spLocks noGrp="1"/>
          </p:cNvSpPr>
          <p:nvPr>
            <p:ph idx="1"/>
          </p:nvPr>
        </p:nvSpPr>
        <p:spPr>
          <a:xfrm>
            <a:off x="751114" y="1245143"/>
            <a:ext cx="7859486" cy="4551932"/>
          </a:xfrm>
        </p:spPr>
        <p:txBody>
          <a:bodyPr vert="horz" lIns="91440" tIns="45720" rIns="91440" bIns="45720" rtlCol="0" anchor="t">
            <a:normAutofit fontScale="77500" lnSpcReduction="20000"/>
          </a:bodyPr>
          <a:lstStyle/>
          <a:p>
            <a:endParaRPr lang="sv-SE" sz="2400" b="0" i="0" dirty="0">
              <a:effectLst/>
              <a:latin typeface="-apple-system"/>
            </a:endParaRPr>
          </a:p>
          <a:p>
            <a:pPr marL="0" indent="0">
              <a:buNone/>
            </a:pPr>
            <a:r>
              <a:rPr lang="sv-SE" sz="2800" dirty="0">
                <a:solidFill>
                  <a:srgbClr val="172B4D"/>
                </a:solidFill>
                <a:latin typeface="-apple-system"/>
              </a:rPr>
              <a:t>Lagt till överföringspilar för mappning till cancerregistret för följande variabler:</a:t>
            </a:r>
          </a:p>
          <a:p>
            <a:pPr marL="0" indent="0">
              <a:buNone/>
            </a:pPr>
            <a:endParaRPr lang="sv-SE" sz="2400" dirty="0">
              <a:latin typeface="-apple-system"/>
            </a:endParaRPr>
          </a:p>
          <a:p>
            <a:r>
              <a:rPr lang="sv-SE" sz="2800" b="0" i="0" dirty="0" err="1">
                <a:solidFill>
                  <a:srgbClr val="172B4D"/>
                </a:solidFill>
                <a:effectLst/>
                <a:latin typeface="-apple-system"/>
              </a:rPr>
              <a:t>a_diag_figostadium</a:t>
            </a:r>
            <a:r>
              <a:rPr lang="sv-SE" sz="2800" b="0" i="0" dirty="0">
                <a:solidFill>
                  <a:srgbClr val="172B4D"/>
                </a:solidFill>
                <a:effectLst/>
                <a:latin typeface="-apple-system"/>
              </a:rPr>
              <a:t> -De värden som inte finns i cancerregistret får en penna, övriga får en pil</a:t>
            </a:r>
          </a:p>
          <a:p>
            <a:pPr algn="l"/>
            <a:r>
              <a:rPr lang="sv-SE" sz="2800" b="0" i="0" dirty="0" err="1">
                <a:solidFill>
                  <a:srgbClr val="172B4D"/>
                </a:solidFill>
                <a:effectLst/>
                <a:latin typeface="-apple-system"/>
              </a:rPr>
              <a:t>a_diag_ctnm_t</a:t>
            </a:r>
            <a:endParaRPr lang="sv-SE" sz="2800" dirty="0">
              <a:solidFill>
                <a:srgbClr val="172B4D"/>
              </a:solidFill>
              <a:latin typeface="-apple-system"/>
            </a:endParaRPr>
          </a:p>
          <a:p>
            <a:pPr algn="l"/>
            <a:r>
              <a:rPr lang="sv-SE" sz="2800" b="0" i="0" dirty="0" err="1">
                <a:solidFill>
                  <a:srgbClr val="172B4D"/>
                </a:solidFill>
                <a:effectLst/>
                <a:latin typeface="-apple-system"/>
              </a:rPr>
              <a:t>a_diag_ctnm_n</a:t>
            </a:r>
            <a:endParaRPr lang="sv-SE" sz="2800" dirty="0">
              <a:solidFill>
                <a:srgbClr val="172B4D"/>
              </a:solidFill>
              <a:latin typeface="-apple-system"/>
            </a:endParaRPr>
          </a:p>
          <a:p>
            <a:pPr algn="l"/>
            <a:r>
              <a:rPr lang="sv-SE" sz="2800" b="0" i="0" dirty="0" err="1">
                <a:solidFill>
                  <a:srgbClr val="172B4D"/>
                </a:solidFill>
                <a:effectLst/>
                <a:latin typeface="-apple-system"/>
              </a:rPr>
              <a:t>a_diag_ctnm_m</a:t>
            </a:r>
            <a:endParaRPr lang="sv-SE" sz="2800" dirty="0">
              <a:solidFill>
                <a:srgbClr val="172B4D"/>
              </a:solidFill>
              <a:latin typeface="-apple-system"/>
            </a:endParaRPr>
          </a:p>
          <a:p>
            <a:pPr algn="l"/>
            <a:endParaRPr lang="sv-SE" sz="2800" b="0" i="0" dirty="0">
              <a:solidFill>
                <a:srgbClr val="172B4D"/>
              </a:solidFill>
              <a:effectLst/>
              <a:latin typeface="-apple-system"/>
            </a:endParaRPr>
          </a:p>
          <a:p>
            <a:pPr marL="0" indent="0" algn="l">
              <a:buNone/>
            </a:pPr>
            <a:r>
              <a:rPr lang="sv-SE" sz="2800" b="0" i="0" dirty="0">
                <a:solidFill>
                  <a:srgbClr val="172B4D"/>
                </a:solidFill>
                <a:effectLst/>
                <a:latin typeface="-apple-system"/>
              </a:rPr>
              <a:t>TNM-variablerna för ”övriga diagnoser” är fritext </a:t>
            </a:r>
            <a:r>
              <a:rPr lang="sv-SE" sz="2800" b="0" i="0" dirty="0" err="1">
                <a:solidFill>
                  <a:srgbClr val="172B4D"/>
                </a:solidFill>
                <a:effectLst/>
                <a:latin typeface="-apple-system"/>
              </a:rPr>
              <a:t>pga</a:t>
            </a:r>
            <a:r>
              <a:rPr lang="sv-SE" sz="2800" b="0" i="0" dirty="0">
                <a:solidFill>
                  <a:srgbClr val="172B4D"/>
                </a:solidFill>
                <a:effectLst/>
                <a:latin typeface="-apple-system"/>
              </a:rPr>
              <a:t> att vi inte kan ha hela långa listan över möjliga diagnoser som skrivs in där. Därför kan vi inte </a:t>
            </a:r>
            <a:r>
              <a:rPr lang="sv-SE" sz="2800" b="0" i="0" dirty="0" err="1">
                <a:solidFill>
                  <a:srgbClr val="172B4D"/>
                </a:solidFill>
                <a:effectLst/>
                <a:latin typeface="-apple-system"/>
              </a:rPr>
              <a:t>mappa</a:t>
            </a:r>
            <a:r>
              <a:rPr lang="sv-SE" sz="2800" b="0" i="0" dirty="0">
                <a:solidFill>
                  <a:srgbClr val="172B4D"/>
                </a:solidFill>
                <a:effectLst/>
                <a:latin typeface="-apple-system"/>
              </a:rPr>
              <a:t> det direkt med överföringspilar.</a:t>
            </a:r>
          </a:p>
          <a:p>
            <a:pPr marL="0" indent="0">
              <a:buNone/>
            </a:pPr>
            <a:endParaRPr lang="sv-SE" sz="2400" b="0" i="0" dirty="0">
              <a:solidFill>
                <a:srgbClr val="091E42"/>
              </a:solidFill>
              <a:effectLst/>
              <a:latin typeface="-apple-system"/>
            </a:endParaRPr>
          </a:p>
          <a:p>
            <a:pPr algn="l"/>
            <a:endParaRPr lang="sv-SE" sz="1900" dirty="0">
              <a:solidFill>
                <a:srgbClr val="FF0000"/>
              </a:solidFill>
              <a:latin typeface="Calibri" panose="020F0502020204030204" pitchFamily="34" charset="0"/>
            </a:endParaRPr>
          </a:p>
          <a:p>
            <a:pPr algn="l"/>
            <a:endParaRPr lang="sv-SE" sz="1900" dirty="0">
              <a:solidFill>
                <a:srgbClr val="000000"/>
              </a:solidFill>
              <a:latin typeface="Calibri" panose="020F0502020204030204" pitchFamily="34" charset="0"/>
            </a:endParaRPr>
          </a:p>
          <a:p>
            <a:endParaRPr lang="sv-SE" sz="2400" dirty="0">
              <a:solidFill>
                <a:srgbClr val="000000"/>
              </a:solidFill>
              <a:latin typeface="Calibri" panose="020F0502020204030204" pitchFamily="34" charset="0"/>
            </a:endParaRPr>
          </a:p>
          <a:p>
            <a:endParaRPr lang="sv-SE" sz="2400" dirty="0">
              <a:solidFill>
                <a:srgbClr val="000000"/>
              </a:solidFill>
              <a:latin typeface="Calibri" panose="020F0502020204030204" pitchFamily="34" charset="0"/>
            </a:endParaRPr>
          </a:p>
          <a:p>
            <a:endParaRPr lang="sv-SE" sz="2400" dirty="0">
              <a:solidFill>
                <a:srgbClr val="000000"/>
              </a:solidFill>
              <a:latin typeface="Calibri" panose="020F0502020204030204" pitchFamily="34" charset="0"/>
            </a:endParaRPr>
          </a:p>
          <a:p>
            <a:pPr marL="457200" lvl="1" indent="0">
              <a:buNone/>
            </a:pPr>
            <a:endParaRPr lang="sv-SE" sz="2400" dirty="0">
              <a:solidFill>
                <a:srgbClr val="000000"/>
              </a:solidFill>
              <a:latin typeface="Calibri" panose="020F0502020204030204" pitchFamily="34" charset="0"/>
            </a:endParaRPr>
          </a:p>
          <a:p>
            <a:pPr marL="457200" lvl="1" indent="0">
              <a:buNone/>
            </a:pPr>
            <a:endParaRPr lang="sv-SE" sz="5600" dirty="0">
              <a:solidFill>
                <a:srgbClr val="000000"/>
              </a:solidFill>
              <a:latin typeface="Calibri" panose="020F0502020204030204" pitchFamily="34" charset="0"/>
            </a:endParaRPr>
          </a:p>
          <a:p>
            <a:pPr marL="0" indent="0">
              <a:buNone/>
            </a:pPr>
            <a:endParaRPr lang="sv-SE" sz="5600" b="0" i="0" dirty="0">
              <a:solidFill>
                <a:srgbClr val="000000"/>
              </a:solidFill>
              <a:effectLst/>
              <a:latin typeface="Calibri" panose="020F0502020204030204" pitchFamily="34" charset="0"/>
            </a:endParaRPr>
          </a:p>
        </p:txBody>
      </p:sp>
      <p:sp>
        <p:nvSpPr>
          <p:cNvPr id="8" name="Platshållare för sidfot 7">
            <a:extLst>
              <a:ext uri="{FF2B5EF4-FFF2-40B4-BE49-F238E27FC236}">
                <a16:creationId xmlns:a16="http://schemas.microsoft.com/office/drawing/2014/main" id="{81B037BA-83EB-F1EA-E11A-7130AAE4825E}"/>
              </a:ext>
            </a:extLst>
          </p:cNvPr>
          <p:cNvSpPr>
            <a:spLocks noGrp="1"/>
          </p:cNvSpPr>
          <p:nvPr>
            <p:ph type="ftr" sz="quarter" idx="11"/>
          </p:nvPr>
        </p:nvSpPr>
        <p:spPr/>
        <p:txBody>
          <a:bodyPr/>
          <a:lstStyle/>
          <a:p>
            <a:r>
              <a:rPr lang="sv-SE"/>
              <a:t>Marie Blom</a:t>
            </a:r>
            <a:endParaRPr lang="sv-SE" dirty="0"/>
          </a:p>
        </p:txBody>
      </p:sp>
      <p:sp>
        <p:nvSpPr>
          <p:cNvPr id="4" name="Platshållare för datum 3">
            <a:extLst>
              <a:ext uri="{FF2B5EF4-FFF2-40B4-BE49-F238E27FC236}">
                <a16:creationId xmlns:a16="http://schemas.microsoft.com/office/drawing/2014/main" id="{1299D27F-53DF-7801-948C-D787C88BD6DA}"/>
              </a:ext>
            </a:extLst>
          </p:cNvPr>
          <p:cNvSpPr>
            <a:spLocks noGrp="1"/>
          </p:cNvSpPr>
          <p:nvPr>
            <p:ph type="dt" sz="half" idx="10"/>
          </p:nvPr>
        </p:nvSpPr>
        <p:spPr/>
        <p:txBody>
          <a:bodyPr/>
          <a:lstStyle/>
          <a:p>
            <a:r>
              <a:rPr lang="sv-SE"/>
              <a:t>2024-06-12</a:t>
            </a:r>
            <a:endParaRPr lang="sv-SE" dirty="0"/>
          </a:p>
        </p:txBody>
      </p:sp>
    </p:spTree>
    <p:extLst>
      <p:ext uri="{BB962C8B-B14F-4D97-AF65-F5344CB8AC3E}">
        <p14:creationId xmlns:p14="http://schemas.microsoft.com/office/powerpoint/2010/main" val="38664370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230" y="300685"/>
            <a:ext cx="7969999" cy="678408"/>
          </a:xfrm>
        </p:spPr>
        <p:txBody>
          <a:bodyPr>
            <a:normAutofit/>
          </a:bodyPr>
          <a:lstStyle/>
          <a:p>
            <a:r>
              <a:rPr lang="sv-SE" b="0" dirty="0"/>
              <a:t>Felrättningar</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65924541"/>
              </p:ext>
            </p:extLst>
          </p:nvPr>
        </p:nvGraphicFramePr>
        <p:xfrm>
          <a:off x="476894" y="937954"/>
          <a:ext cx="8050880" cy="3708400"/>
        </p:xfrm>
        <a:graphic>
          <a:graphicData uri="http://schemas.openxmlformats.org/drawingml/2006/table">
            <a:tbl>
              <a:tblPr firstRow="1" bandRow="1">
                <a:tableStyleId>{5C22544A-7EE6-4342-B048-85BDC9FD1C3A}</a:tableStyleId>
              </a:tblPr>
              <a:tblGrid>
                <a:gridCol w="1460014">
                  <a:extLst>
                    <a:ext uri="{9D8B030D-6E8A-4147-A177-3AD203B41FA5}">
                      <a16:colId xmlns:a16="http://schemas.microsoft.com/office/drawing/2014/main" val="20000"/>
                    </a:ext>
                  </a:extLst>
                </a:gridCol>
                <a:gridCol w="6590866">
                  <a:extLst>
                    <a:ext uri="{9D8B030D-6E8A-4147-A177-3AD203B41FA5}">
                      <a16:colId xmlns:a16="http://schemas.microsoft.com/office/drawing/2014/main" val="20001"/>
                    </a:ext>
                  </a:extLst>
                </a:gridCol>
              </a:tblGrid>
              <a:tr h="370840">
                <a:tc>
                  <a:txBody>
                    <a:bodyPr/>
                    <a:lstStyle/>
                    <a:p>
                      <a:r>
                        <a:rPr lang="sv-SE" dirty="0"/>
                        <a:t>Ärende</a:t>
                      </a:r>
                    </a:p>
                  </a:txBody>
                  <a:tcPr/>
                </a:tc>
                <a:tc>
                  <a:txBody>
                    <a:bodyPr/>
                    <a:lstStyle/>
                    <a:p>
                      <a:r>
                        <a:rPr lang="sv-SE" dirty="0"/>
                        <a:t>Beskrivning</a:t>
                      </a:r>
                    </a:p>
                  </a:txBody>
                  <a:tcPr/>
                </a:tc>
                <a:extLst>
                  <a:ext uri="{0D108BD9-81ED-4DB2-BD59-A6C34878D82A}">
                    <a16:rowId xmlns:a16="http://schemas.microsoft.com/office/drawing/2014/main" val="10000"/>
                  </a:ext>
                </a:extLst>
              </a:tr>
              <a:tr h="370840">
                <a:tc>
                  <a:txBody>
                    <a:bodyPr/>
                    <a:lstStyle/>
                    <a:p>
                      <a:pPr algn="l" fontAlgn="t"/>
                      <a:r>
                        <a:rPr lang="sv-SE" sz="1400" b="0" i="0" u="sng" strike="noStrike" dirty="0">
                          <a:solidFill>
                            <a:srgbClr val="0563C1"/>
                          </a:solidFill>
                          <a:effectLst/>
                          <a:latin typeface="Calibri" panose="020F0502020204030204" pitchFamily="34" charset="0"/>
                          <a:hlinkClick r:id="rId3"/>
                        </a:rPr>
                        <a:t>RCC-</a:t>
                      </a:r>
                      <a:r>
                        <a:rPr lang="sv-SE" sz="1400" b="0" i="0" u="sng" strike="noStrike" dirty="0">
                          <a:solidFill>
                            <a:srgbClr val="0563C1"/>
                          </a:solidFill>
                          <a:effectLst/>
                          <a:latin typeface="Calibri" panose="020F0502020204030204" pitchFamily="34" charset="0"/>
                        </a:rPr>
                        <a:t>7578</a:t>
                      </a:r>
                    </a:p>
                  </a:txBody>
                  <a:tcPr marL="7620" marR="7620" marT="7620" marB="0"/>
                </a:tc>
                <a:tc>
                  <a:txBody>
                    <a:bodyPr/>
                    <a:lstStyle/>
                    <a:p>
                      <a:pPr>
                        <a:spcAft>
                          <a:spcPts val="0"/>
                        </a:spcAft>
                      </a:pPr>
                      <a:r>
                        <a:rPr lang="sv-SE" sz="1200" b="0" i="0" kern="1200" dirty="0">
                          <a:solidFill>
                            <a:schemeClr val="dk1"/>
                          </a:solidFill>
                          <a:effectLst/>
                          <a:latin typeface="+mn-lt"/>
                          <a:ea typeface="+mn-ea"/>
                          <a:cs typeface="+mn-cs"/>
                        </a:rPr>
                        <a:t>Går ej ändra i kirurgiflik</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9525"/>
                </a:tc>
                <a:extLst>
                  <a:ext uri="{0D108BD9-81ED-4DB2-BD59-A6C34878D82A}">
                    <a16:rowId xmlns:a16="http://schemas.microsoft.com/office/drawing/2014/main" val="1990421053"/>
                  </a:ext>
                </a:extLst>
              </a:tr>
              <a:tr h="370840">
                <a:tc>
                  <a:txBody>
                    <a:bodyPr/>
                    <a:lstStyle/>
                    <a:p>
                      <a:pPr algn="l" fontAlgn="t"/>
                      <a:endParaRPr lang="sv-SE" sz="1400" b="0" i="0" u="sng" strike="noStrike" dirty="0">
                        <a:solidFill>
                          <a:srgbClr val="0563C1"/>
                        </a:solidFill>
                        <a:effectLst/>
                        <a:latin typeface="Calibri" panose="020F0502020204030204" pitchFamily="34" charset="0"/>
                      </a:endParaRPr>
                    </a:p>
                  </a:txBody>
                  <a:tcPr marL="7620" marR="7620" marT="7620" marB="0"/>
                </a:tc>
                <a:tc>
                  <a:txBody>
                    <a:bodyPr/>
                    <a:lstStyle/>
                    <a:p>
                      <a:pPr algn="l" fontAlgn="t"/>
                      <a:endParaRPr lang="sv-SE" sz="1200" b="0" i="0" u="none" strike="noStrike" dirty="0">
                        <a:solidFill>
                          <a:schemeClr val="tx1"/>
                        </a:solidFill>
                        <a:effectLst/>
                        <a:latin typeface="Arial" panose="020B0604020202020204" pitchFamily="34" charset="0"/>
                      </a:endParaRPr>
                    </a:p>
                  </a:txBody>
                  <a:tcPr marL="7620" marR="7620" marT="7620" marB="0"/>
                </a:tc>
                <a:extLst>
                  <a:ext uri="{0D108BD9-81ED-4DB2-BD59-A6C34878D82A}">
                    <a16:rowId xmlns:a16="http://schemas.microsoft.com/office/drawing/2014/main" val="2391176357"/>
                  </a:ext>
                </a:extLst>
              </a:tr>
              <a:tr h="370840">
                <a:tc>
                  <a:txBody>
                    <a:bodyPr/>
                    <a:lstStyle/>
                    <a:p>
                      <a:pPr algn="l" fontAlgn="t"/>
                      <a:endParaRPr lang="sv-SE" sz="1400" b="0" i="0" u="sng" strike="noStrike" dirty="0">
                        <a:solidFill>
                          <a:srgbClr val="0563C1"/>
                        </a:solidFill>
                        <a:effectLst/>
                        <a:latin typeface="Calibri" panose="020F0502020204030204" pitchFamily="34" charset="0"/>
                      </a:endParaRPr>
                    </a:p>
                  </a:txBody>
                  <a:tcPr marL="7620" marR="7620" marT="7620" marB="0"/>
                </a:tc>
                <a:tc>
                  <a:txBody>
                    <a:bodyPr/>
                    <a:lstStyle/>
                    <a:p>
                      <a:pPr marL="0" marR="0" lvl="0" indent="0" algn="l" defTabSz="457200" rtl="0" eaLnBrk="1" fontAlgn="t" latinLnBrk="0" hangingPunct="1">
                        <a:lnSpc>
                          <a:spcPct val="100000"/>
                        </a:lnSpc>
                        <a:spcBef>
                          <a:spcPts val="0"/>
                        </a:spcBef>
                        <a:spcAft>
                          <a:spcPts val="0"/>
                        </a:spcAft>
                        <a:buClrTx/>
                        <a:buSzTx/>
                        <a:buFontTx/>
                        <a:buNone/>
                        <a:tabLst/>
                        <a:defRPr/>
                      </a:pPr>
                      <a:endParaRPr lang="sv-SE" sz="1200" b="0" i="0" u="none" strike="noStrike" dirty="0">
                        <a:solidFill>
                          <a:schemeClr val="tx1"/>
                        </a:solidFill>
                        <a:effectLst/>
                        <a:latin typeface="Arial" panose="020B0604020202020204" pitchFamily="34" charset="0"/>
                      </a:endParaRPr>
                    </a:p>
                  </a:txBody>
                  <a:tcPr marL="7620" marR="7620" marT="7620" marB="0"/>
                </a:tc>
                <a:extLst>
                  <a:ext uri="{0D108BD9-81ED-4DB2-BD59-A6C34878D82A}">
                    <a16:rowId xmlns:a16="http://schemas.microsoft.com/office/drawing/2014/main" val="3960932739"/>
                  </a:ext>
                </a:extLst>
              </a:tr>
              <a:tr h="370840">
                <a:tc>
                  <a:txBody>
                    <a:bodyPr/>
                    <a:lstStyle/>
                    <a:p>
                      <a:pPr algn="l" fontAlgn="t"/>
                      <a:endParaRPr lang="sv-SE" sz="1400" b="0" i="0" u="sng" strike="noStrike" dirty="0">
                        <a:solidFill>
                          <a:srgbClr val="0563C1"/>
                        </a:solidFill>
                        <a:effectLst/>
                        <a:latin typeface="Calibri" panose="020F0502020204030204" pitchFamily="34" charset="0"/>
                      </a:endParaRPr>
                    </a:p>
                  </a:txBody>
                  <a:tcPr marL="7620" marR="7620" marT="7620" marB="0"/>
                </a:tc>
                <a:tc>
                  <a:txBody>
                    <a:bodyPr/>
                    <a:lstStyle/>
                    <a:p>
                      <a:pPr marL="0" marR="0" lvl="0" indent="0" algn="l" defTabSz="457200" rtl="0" eaLnBrk="1" fontAlgn="t" latinLnBrk="0" hangingPunct="1">
                        <a:lnSpc>
                          <a:spcPct val="100000"/>
                        </a:lnSpc>
                        <a:spcBef>
                          <a:spcPts val="0"/>
                        </a:spcBef>
                        <a:spcAft>
                          <a:spcPts val="0"/>
                        </a:spcAft>
                        <a:buClrTx/>
                        <a:buSzTx/>
                        <a:buFontTx/>
                        <a:buNone/>
                        <a:tabLst/>
                        <a:defRPr/>
                      </a:pPr>
                      <a:endParaRPr lang="sv-SE" sz="1200" b="0" i="0" u="none" strike="noStrike" dirty="0">
                        <a:solidFill>
                          <a:schemeClr val="tx1"/>
                        </a:solidFill>
                        <a:effectLst/>
                        <a:latin typeface="Arial" panose="020B0604020202020204" pitchFamily="34" charset="0"/>
                      </a:endParaRPr>
                    </a:p>
                  </a:txBody>
                  <a:tcPr marL="7620" marR="7620" marT="7620" marB="0"/>
                </a:tc>
                <a:extLst>
                  <a:ext uri="{0D108BD9-81ED-4DB2-BD59-A6C34878D82A}">
                    <a16:rowId xmlns:a16="http://schemas.microsoft.com/office/drawing/2014/main" val="4086283596"/>
                  </a:ext>
                </a:extLst>
              </a:tr>
              <a:tr h="370840">
                <a:tc>
                  <a:txBody>
                    <a:bodyPr/>
                    <a:lstStyle/>
                    <a:p>
                      <a:pPr algn="l" fontAlgn="t"/>
                      <a:endParaRPr lang="sv-SE" sz="1400" b="0" i="0" u="sng" strike="noStrike" dirty="0">
                        <a:solidFill>
                          <a:srgbClr val="0563C1"/>
                        </a:solidFill>
                        <a:effectLst/>
                        <a:latin typeface="Calibri" panose="020F0502020204030204" pitchFamily="34" charset="0"/>
                      </a:endParaRPr>
                    </a:p>
                  </a:txBody>
                  <a:tcPr marL="7620" marR="7620" marT="7620" marB="0"/>
                </a:tc>
                <a:tc>
                  <a:txBody>
                    <a:bodyPr/>
                    <a:lstStyle/>
                    <a:p>
                      <a:pPr algn="l" fontAlgn="t"/>
                      <a:endParaRPr lang="sv-SE" sz="1200" b="0" i="0" u="none" strike="noStrike" dirty="0">
                        <a:solidFill>
                          <a:schemeClr val="tx1"/>
                        </a:solidFill>
                        <a:effectLst/>
                        <a:latin typeface="Arial" panose="020B0604020202020204" pitchFamily="34" charset="0"/>
                      </a:endParaRPr>
                    </a:p>
                  </a:txBody>
                  <a:tcPr marL="7620" marR="7620" marT="7620" marB="0"/>
                </a:tc>
                <a:extLst>
                  <a:ext uri="{0D108BD9-81ED-4DB2-BD59-A6C34878D82A}">
                    <a16:rowId xmlns:a16="http://schemas.microsoft.com/office/drawing/2014/main" val="4231528184"/>
                  </a:ext>
                </a:extLst>
              </a:tr>
              <a:tr h="370840">
                <a:tc>
                  <a:txBody>
                    <a:bodyPr/>
                    <a:lstStyle/>
                    <a:p>
                      <a:pPr algn="l" fontAlgn="t"/>
                      <a:endParaRPr lang="sv-SE" sz="1400" b="0" i="0" u="sng" strike="noStrike" dirty="0">
                        <a:solidFill>
                          <a:srgbClr val="0563C1"/>
                        </a:solidFill>
                        <a:effectLst/>
                        <a:latin typeface="Calibri" panose="020F0502020204030204" pitchFamily="34" charset="0"/>
                      </a:endParaRPr>
                    </a:p>
                  </a:txBody>
                  <a:tcPr marL="7620" marR="7620" marT="7620" marB="0"/>
                </a:tc>
                <a:tc>
                  <a:txBody>
                    <a:bodyPr/>
                    <a:lstStyle/>
                    <a:p>
                      <a:pPr algn="l" fontAlgn="t"/>
                      <a:endParaRPr lang="sv-SE" sz="1200" b="0" i="0" u="none" strike="noStrike" dirty="0">
                        <a:solidFill>
                          <a:schemeClr val="tx1"/>
                        </a:solidFill>
                        <a:effectLst/>
                        <a:latin typeface="Arial" panose="020B0604020202020204" pitchFamily="34" charset="0"/>
                      </a:endParaRPr>
                    </a:p>
                  </a:txBody>
                  <a:tcPr marL="7620" marR="7620" marT="7620" marB="0"/>
                </a:tc>
                <a:extLst>
                  <a:ext uri="{0D108BD9-81ED-4DB2-BD59-A6C34878D82A}">
                    <a16:rowId xmlns:a16="http://schemas.microsoft.com/office/drawing/2014/main" val="3799387151"/>
                  </a:ext>
                </a:extLst>
              </a:tr>
              <a:tr h="370840">
                <a:tc>
                  <a:txBody>
                    <a:bodyPr/>
                    <a:lstStyle/>
                    <a:p>
                      <a:pPr algn="l" fontAlgn="t"/>
                      <a:endParaRPr lang="sv-SE" sz="1400" b="0" i="0" u="sng" strike="noStrike" dirty="0">
                        <a:solidFill>
                          <a:srgbClr val="0563C1"/>
                        </a:solidFill>
                        <a:effectLst/>
                        <a:latin typeface="Calibri" panose="020F0502020204030204" pitchFamily="34" charset="0"/>
                      </a:endParaRPr>
                    </a:p>
                  </a:txBody>
                  <a:tcPr marL="7620" marR="7620" marT="7620" marB="0"/>
                </a:tc>
                <a:tc>
                  <a:txBody>
                    <a:bodyPr/>
                    <a:lstStyle/>
                    <a:p>
                      <a:pPr algn="l" fontAlgn="t"/>
                      <a:endParaRPr lang="sv-SE" sz="1200" b="0" i="0" u="none" strike="noStrike" dirty="0">
                        <a:solidFill>
                          <a:schemeClr val="tx1"/>
                        </a:solidFill>
                        <a:effectLst/>
                        <a:latin typeface="Arial" panose="020B0604020202020204" pitchFamily="34" charset="0"/>
                      </a:endParaRPr>
                    </a:p>
                  </a:txBody>
                  <a:tcPr marL="7620" marR="7620" marT="7620" marB="0"/>
                </a:tc>
                <a:extLst>
                  <a:ext uri="{0D108BD9-81ED-4DB2-BD59-A6C34878D82A}">
                    <a16:rowId xmlns:a16="http://schemas.microsoft.com/office/drawing/2014/main" val="1374639786"/>
                  </a:ext>
                </a:extLst>
              </a:tr>
              <a:tr h="370840">
                <a:tc>
                  <a:txBody>
                    <a:bodyPr/>
                    <a:lstStyle/>
                    <a:p>
                      <a:pPr algn="l" fontAlgn="t"/>
                      <a:endParaRPr lang="sv-SE" sz="1400" b="0" i="0" u="sng" strike="noStrike" dirty="0">
                        <a:solidFill>
                          <a:srgbClr val="0563C1"/>
                        </a:solidFill>
                        <a:effectLst/>
                        <a:latin typeface="Calibri" panose="020F0502020204030204" pitchFamily="34" charset="0"/>
                      </a:endParaRPr>
                    </a:p>
                  </a:txBody>
                  <a:tcPr marL="7620" marR="7620" marT="7620" marB="0"/>
                </a:tc>
                <a:tc>
                  <a:txBody>
                    <a:bodyPr/>
                    <a:lstStyle/>
                    <a:p>
                      <a:pPr algn="l" fontAlgn="t"/>
                      <a:endParaRPr lang="sv-SE" sz="1200" b="0" i="0" u="none" strike="noStrike" kern="1200" dirty="0">
                        <a:solidFill>
                          <a:schemeClr val="tx1"/>
                        </a:solidFill>
                        <a:effectLst/>
                        <a:latin typeface="Arial" panose="020B0604020202020204" pitchFamily="34" charset="0"/>
                        <a:ea typeface="+mn-ea"/>
                        <a:cs typeface="+mn-cs"/>
                      </a:endParaRPr>
                    </a:p>
                  </a:txBody>
                  <a:tcPr marL="7620" marR="7620" marT="7620" marB="0"/>
                </a:tc>
                <a:extLst>
                  <a:ext uri="{0D108BD9-81ED-4DB2-BD59-A6C34878D82A}">
                    <a16:rowId xmlns:a16="http://schemas.microsoft.com/office/drawing/2014/main" val="2060483178"/>
                  </a:ext>
                </a:extLst>
              </a:tr>
              <a:tr h="370840">
                <a:tc>
                  <a:txBody>
                    <a:bodyPr/>
                    <a:lstStyle/>
                    <a:p>
                      <a:pPr algn="l" fontAlgn="t"/>
                      <a:endParaRPr lang="sv-SE" sz="1400" b="0" i="0" u="sng" strike="noStrike" dirty="0">
                        <a:solidFill>
                          <a:srgbClr val="0563C1"/>
                        </a:solidFill>
                        <a:effectLst/>
                        <a:latin typeface="Calibri" panose="020F0502020204030204" pitchFamily="34" charset="0"/>
                      </a:endParaRPr>
                    </a:p>
                  </a:txBody>
                  <a:tcPr marL="7620" marR="7620" marT="7620" marB="0"/>
                </a:tc>
                <a:tc>
                  <a:txBody>
                    <a:bodyPr/>
                    <a:lstStyle/>
                    <a:p>
                      <a:pPr algn="l" fontAlgn="t"/>
                      <a:endParaRPr lang="sv-SE" sz="1200" b="0" i="0" u="none" strike="noStrike" kern="1200" dirty="0">
                        <a:solidFill>
                          <a:schemeClr val="tx1"/>
                        </a:solidFill>
                        <a:effectLst/>
                        <a:latin typeface="Arial" panose="020B0604020202020204" pitchFamily="34" charset="0"/>
                        <a:ea typeface="+mn-ea"/>
                        <a:cs typeface="+mn-cs"/>
                      </a:endParaRPr>
                    </a:p>
                  </a:txBody>
                  <a:tcPr marL="7620" marR="7620" marT="7620" marB="0"/>
                </a:tc>
                <a:extLst>
                  <a:ext uri="{0D108BD9-81ED-4DB2-BD59-A6C34878D82A}">
                    <a16:rowId xmlns:a16="http://schemas.microsoft.com/office/drawing/2014/main" val="1494110776"/>
                  </a:ext>
                </a:extLst>
              </a:tr>
            </a:tbl>
          </a:graphicData>
        </a:graphic>
      </p:graphicFrame>
      <p:sp>
        <p:nvSpPr>
          <p:cNvPr id="4" name="Date Placeholder 3"/>
          <p:cNvSpPr>
            <a:spLocks noGrp="1"/>
          </p:cNvSpPr>
          <p:nvPr>
            <p:ph type="dt" sz="half" idx="10"/>
          </p:nvPr>
        </p:nvSpPr>
        <p:spPr/>
        <p:txBody>
          <a:bodyPr/>
          <a:lstStyle/>
          <a:p>
            <a:r>
              <a:rPr lang="sv-SE">
                <a:solidFill>
                  <a:srgbClr val="FFFFFF"/>
                </a:solidFill>
              </a:rPr>
              <a:t>2024-06-12</a:t>
            </a:r>
            <a:endParaRPr lang="sv-SE" dirty="0">
              <a:solidFill>
                <a:srgbClr val="FFFFFF"/>
              </a:solidFill>
            </a:endParaRPr>
          </a:p>
        </p:txBody>
      </p:sp>
      <p:sp>
        <p:nvSpPr>
          <p:cNvPr id="5" name="Footer Placeholder 4"/>
          <p:cNvSpPr>
            <a:spLocks noGrp="1"/>
          </p:cNvSpPr>
          <p:nvPr>
            <p:ph type="ftr" sz="quarter" idx="11"/>
          </p:nvPr>
        </p:nvSpPr>
        <p:spPr/>
        <p:txBody>
          <a:bodyPr/>
          <a:lstStyle/>
          <a:p>
            <a:r>
              <a:rPr lang="sv-SE">
                <a:solidFill>
                  <a:srgbClr val="FFFFFF"/>
                </a:solidFill>
              </a:rPr>
              <a:t>Marie Blom</a:t>
            </a:r>
            <a:endParaRPr lang="sv-SE" dirty="0">
              <a:solidFill>
                <a:srgbClr val="FFFFFF"/>
              </a:solidFill>
            </a:endParaRPr>
          </a:p>
        </p:txBody>
      </p:sp>
    </p:spTree>
    <p:extLst>
      <p:ext uri="{BB962C8B-B14F-4D97-AF65-F5344CB8AC3E}">
        <p14:creationId xmlns:p14="http://schemas.microsoft.com/office/powerpoint/2010/main" val="19882300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6D7B583-DCFE-ED4F-AF57-E2FAD3103944}"/>
              </a:ext>
            </a:extLst>
          </p:cNvPr>
          <p:cNvSpPr>
            <a:spLocks noGrp="1"/>
          </p:cNvSpPr>
          <p:nvPr>
            <p:ph type="title"/>
          </p:nvPr>
        </p:nvSpPr>
        <p:spPr/>
        <p:txBody>
          <a:bodyPr/>
          <a:lstStyle/>
          <a:p>
            <a:r>
              <a:rPr lang="sv-SE" b="0" dirty="0"/>
              <a:t>Kommande ändringar</a:t>
            </a:r>
          </a:p>
        </p:txBody>
      </p:sp>
      <p:sp>
        <p:nvSpPr>
          <p:cNvPr id="3" name="Platshållare för innehåll 2">
            <a:extLst>
              <a:ext uri="{FF2B5EF4-FFF2-40B4-BE49-F238E27FC236}">
                <a16:creationId xmlns:a16="http://schemas.microsoft.com/office/drawing/2014/main" id="{846BE6B7-369B-914B-9EA9-132E52AD4134}"/>
              </a:ext>
            </a:extLst>
          </p:cNvPr>
          <p:cNvSpPr>
            <a:spLocks noGrp="1"/>
          </p:cNvSpPr>
          <p:nvPr>
            <p:ph idx="1"/>
          </p:nvPr>
        </p:nvSpPr>
        <p:spPr/>
        <p:txBody>
          <a:bodyPr>
            <a:normAutofit/>
          </a:bodyPr>
          <a:lstStyle/>
          <a:p>
            <a:pPr marL="0" indent="0">
              <a:buNone/>
            </a:pPr>
            <a:r>
              <a:rPr lang="sv-SE" dirty="0"/>
              <a:t>Under 2024 kommer det göras en rad ytterligare förbättringar och justeringar för variabler i flikarna Kirurgi, Tumör och sjukdomsdata, Efter primärbehandling och Radioterapi</a:t>
            </a:r>
          </a:p>
          <a:p>
            <a:pPr marL="0" indent="0">
              <a:buNone/>
            </a:pPr>
            <a:endParaRPr lang="sv-SE" dirty="0"/>
          </a:p>
          <a:p>
            <a:pPr marL="0" indent="0">
              <a:buNone/>
            </a:pPr>
            <a:r>
              <a:rPr lang="sv-SE" dirty="0"/>
              <a:t>Vi ska försöka ta en flik i taget och göra releaser efter hand</a:t>
            </a:r>
          </a:p>
          <a:p>
            <a:pPr marL="0" indent="0">
              <a:buNone/>
            </a:pPr>
            <a:endParaRPr lang="sv-SE" dirty="0"/>
          </a:p>
          <a:p>
            <a:pPr marL="0" indent="0">
              <a:buNone/>
            </a:pPr>
            <a:r>
              <a:rPr lang="sv-SE" dirty="0"/>
              <a:t>Det som också står på tur är </a:t>
            </a:r>
            <a:r>
              <a:rPr lang="sv-SE" dirty="0">
                <a:solidFill>
                  <a:srgbClr val="000000"/>
                </a:solidFill>
                <a:latin typeface="Calibri" panose="020F0502020204030204" pitchFamily="34" charset="0"/>
              </a:rPr>
              <a:t>ö</a:t>
            </a:r>
            <a:r>
              <a:rPr lang="sv-SE" b="0" i="0" dirty="0">
                <a:solidFill>
                  <a:srgbClr val="000000"/>
                </a:solidFill>
                <a:effectLst/>
                <a:latin typeface="Calibri" panose="020F0502020204030204" pitchFamily="34" charset="0"/>
              </a:rPr>
              <a:t>versättning av morfologikod och </a:t>
            </a:r>
            <a:r>
              <a:rPr lang="sv-SE" b="0" i="0" dirty="0" err="1">
                <a:solidFill>
                  <a:srgbClr val="000000"/>
                </a:solidFill>
                <a:effectLst/>
                <a:latin typeface="Calibri" panose="020F0502020204030204" pitchFamily="34" charset="0"/>
              </a:rPr>
              <a:t>snomedkod</a:t>
            </a:r>
            <a:endParaRPr lang="sv-SE" b="0" i="0" dirty="0">
              <a:solidFill>
                <a:srgbClr val="000000"/>
              </a:solidFill>
              <a:effectLst/>
              <a:latin typeface="Calibri" panose="020F0502020204030204" pitchFamily="34" charset="0"/>
            </a:endParaRPr>
          </a:p>
          <a:p>
            <a:pPr marL="0" indent="0">
              <a:buNone/>
            </a:pPr>
            <a:endParaRPr lang="sv-SE" dirty="0">
              <a:solidFill>
                <a:srgbClr val="FF0000"/>
              </a:solidFill>
            </a:endParaRPr>
          </a:p>
        </p:txBody>
      </p:sp>
      <p:sp>
        <p:nvSpPr>
          <p:cNvPr id="4" name="Platshållare för datum 3">
            <a:extLst>
              <a:ext uri="{FF2B5EF4-FFF2-40B4-BE49-F238E27FC236}">
                <a16:creationId xmlns:a16="http://schemas.microsoft.com/office/drawing/2014/main" id="{D6C5C69D-91BD-CF4B-93C0-88BEF8FCCF8E}"/>
              </a:ext>
            </a:extLst>
          </p:cNvPr>
          <p:cNvSpPr>
            <a:spLocks noGrp="1"/>
          </p:cNvSpPr>
          <p:nvPr>
            <p:ph type="dt" sz="half" idx="10"/>
          </p:nvPr>
        </p:nvSpPr>
        <p:spPr/>
        <p:txBody>
          <a:bodyPr/>
          <a:lstStyle/>
          <a:p>
            <a:r>
              <a:rPr lang="sv-SE"/>
              <a:t>2024-06-12</a:t>
            </a:r>
            <a:endParaRPr lang="sv-SE" dirty="0"/>
          </a:p>
        </p:txBody>
      </p:sp>
      <p:sp>
        <p:nvSpPr>
          <p:cNvPr id="5" name="Platshållare för sidfot 4">
            <a:extLst>
              <a:ext uri="{FF2B5EF4-FFF2-40B4-BE49-F238E27FC236}">
                <a16:creationId xmlns:a16="http://schemas.microsoft.com/office/drawing/2014/main" id="{FF6708E4-C56F-7C4F-B70F-89B9A32D7C70}"/>
              </a:ext>
            </a:extLst>
          </p:cNvPr>
          <p:cNvSpPr>
            <a:spLocks noGrp="1"/>
          </p:cNvSpPr>
          <p:nvPr>
            <p:ph type="ftr" sz="quarter" idx="11"/>
          </p:nvPr>
        </p:nvSpPr>
        <p:spPr/>
        <p:txBody>
          <a:bodyPr/>
          <a:lstStyle/>
          <a:p>
            <a:r>
              <a:rPr lang="sv-SE"/>
              <a:t>Marie Blom</a:t>
            </a:r>
            <a:endParaRPr lang="sv-SE" dirty="0"/>
          </a:p>
        </p:txBody>
      </p:sp>
    </p:spTree>
    <p:extLst>
      <p:ext uri="{BB962C8B-B14F-4D97-AF65-F5344CB8AC3E}">
        <p14:creationId xmlns:p14="http://schemas.microsoft.com/office/powerpoint/2010/main" val="2248608037"/>
      </p:ext>
    </p:extLst>
  </p:cSld>
  <p:clrMapOvr>
    <a:masterClrMapping/>
  </p:clrMapOvr>
</p:sld>
</file>

<file path=ppt/theme/theme1.xml><?xml version="1.0" encoding="utf-8"?>
<a:theme xmlns:a="http://schemas.openxmlformats.org/drawingml/2006/main" name="Startsida - pattern">
  <a:themeElements>
    <a:clrScheme name="RCC">
      <a:dk1>
        <a:srgbClr val="000000"/>
      </a:dk1>
      <a:lt1>
        <a:srgbClr val="FFFFFF"/>
      </a:lt1>
      <a:dk2>
        <a:srgbClr val="00507D"/>
      </a:dk2>
      <a:lt2>
        <a:srgbClr val="EEECE1"/>
      </a:lt2>
      <a:accent1>
        <a:srgbClr val="00B3F6"/>
      </a:accent1>
      <a:accent2>
        <a:srgbClr val="FFB14D"/>
      </a:accent2>
      <a:accent3>
        <a:srgbClr val="005059"/>
      </a:accent3>
      <a:accent4>
        <a:srgbClr val="1997A2"/>
      </a:accent4>
      <a:accent5>
        <a:srgbClr val="A29B96"/>
      </a:accent5>
      <a:accent6>
        <a:srgbClr val="E56284"/>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RCC_presentation_Vast_4-3" id="{D5EA38C2-872E-6745-91CA-1FF293A25675}" vid="{76E4AF63-BAFD-B347-9C64-CB11CAD0F997}"/>
    </a:ext>
  </a:extLst>
</a:theme>
</file>

<file path=ppt/theme/theme2.xml><?xml version="1.0" encoding="utf-8"?>
<a:theme xmlns:a="http://schemas.openxmlformats.org/drawingml/2006/main" name="Kapitelstarter">
  <a:themeElements>
    <a:clrScheme name="RCC">
      <a:dk1>
        <a:srgbClr val="000000"/>
      </a:dk1>
      <a:lt1>
        <a:srgbClr val="FFFFFF"/>
      </a:lt1>
      <a:dk2>
        <a:srgbClr val="00507D"/>
      </a:dk2>
      <a:lt2>
        <a:srgbClr val="EEECE1"/>
      </a:lt2>
      <a:accent1>
        <a:srgbClr val="00B3F6"/>
      </a:accent1>
      <a:accent2>
        <a:srgbClr val="FFB14D"/>
      </a:accent2>
      <a:accent3>
        <a:srgbClr val="005059"/>
      </a:accent3>
      <a:accent4>
        <a:srgbClr val="1997A2"/>
      </a:accent4>
      <a:accent5>
        <a:srgbClr val="A29B96"/>
      </a:accent5>
      <a:accent6>
        <a:srgbClr val="E56284"/>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RCC_presentation_Vast_4-3" id="{D5EA38C2-872E-6745-91CA-1FF293A25675}" vid="{CC64F3F6-2A32-2344-A3B1-6D965625ABAE}"/>
    </a:ext>
  </a:extLst>
</a:theme>
</file>

<file path=ppt/theme/theme3.xml><?xml version="1.0" encoding="utf-8"?>
<a:theme xmlns:a="http://schemas.openxmlformats.org/drawingml/2006/main" name="Startsida - bild">
  <a:themeElements>
    <a:clrScheme name="RCC">
      <a:dk1>
        <a:srgbClr val="000000"/>
      </a:dk1>
      <a:lt1>
        <a:srgbClr val="FFFFFF"/>
      </a:lt1>
      <a:dk2>
        <a:srgbClr val="00507D"/>
      </a:dk2>
      <a:lt2>
        <a:srgbClr val="EEECE1"/>
      </a:lt2>
      <a:accent1>
        <a:srgbClr val="00B3F6"/>
      </a:accent1>
      <a:accent2>
        <a:srgbClr val="FFB14D"/>
      </a:accent2>
      <a:accent3>
        <a:srgbClr val="005059"/>
      </a:accent3>
      <a:accent4>
        <a:srgbClr val="1997A2"/>
      </a:accent4>
      <a:accent5>
        <a:srgbClr val="A29B96"/>
      </a:accent5>
      <a:accent6>
        <a:srgbClr val="E56284"/>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RCC_presentation_Vast_4-3" id="{D5EA38C2-872E-6745-91CA-1FF293A25675}" vid="{C3ECF339-3FFB-7747-99D1-C9BDA4A78356}"/>
    </a:ext>
  </a:extLst>
</a:theme>
</file>

<file path=ppt/theme/theme4.xml><?xml version="1.0" encoding="utf-8"?>
<a:theme xmlns:a="http://schemas.openxmlformats.org/drawingml/2006/main" name="bg - pattern bård">
  <a:themeElements>
    <a:clrScheme name="RCC_colors">
      <a:dk1>
        <a:srgbClr val="000000"/>
      </a:dk1>
      <a:lt1>
        <a:srgbClr val="FFFFFF"/>
      </a:lt1>
      <a:dk2>
        <a:srgbClr val="00507D"/>
      </a:dk2>
      <a:lt2>
        <a:srgbClr val="EEECE1"/>
      </a:lt2>
      <a:accent1>
        <a:srgbClr val="00B3F6"/>
      </a:accent1>
      <a:accent2>
        <a:srgbClr val="FFB14D"/>
      </a:accent2>
      <a:accent3>
        <a:srgbClr val="005092"/>
      </a:accent3>
      <a:accent4>
        <a:srgbClr val="19975D"/>
      </a:accent4>
      <a:accent5>
        <a:srgbClr val="A29B96"/>
      </a:accent5>
      <a:accent6>
        <a:srgbClr val="E56284"/>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RCC_presentation_Vast_4-3" id="{D5EA38C2-872E-6745-91CA-1FF293A25675}" vid="{EBAE2BD6-2FB2-984F-8D00-5AA711FF404A}"/>
    </a:ext>
  </a:extLst>
</a:theme>
</file>

<file path=ppt/theme/theme5.xml><?xml version="1.0" encoding="utf-8"?>
<a:theme xmlns:a="http://schemas.openxmlformats.org/drawingml/2006/main" name="bg - grå bård">
  <a:themeElements>
    <a:clrScheme name="RCC_colors 1">
      <a:dk1>
        <a:srgbClr val="000000"/>
      </a:dk1>
      <a:lt1>
        <a:srgbClr val="FFFFFF"/>
      </a:lt1>
      <a:dk2>
        <a:srgbClr val="00507D"/>
      </a:dk2>
      <a:lt2>
        <a:srgbClr val="EEECE1"/>
      </a:lt2>
      <a:accent1>
        <a:srgbClr val="00B3F6"/>
      </a:accent1>
      <a:accent2>
        <a:srgbClr val="FFB117"/>
      </a:accent2>
      <a:accent3>
        <a:srgbClr val="005092"/>
      </a:accent3>
      <a:accent4>
        <a:srgbClr val="19975D"/>
      </a:accent4>
      <a:accent5>
        <a:srgbClr val="A29B96"/>
      </a:accent5>
      <a:accent6>
        <a:srgbClr val="E56284"/>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RCC_presentation_Vast_4-3" id="{D5EA38C2-872E-6745-91CA-1FF293A25675}" vid="{31FB9B28-EBB5-D440-802C-E023A5708929}"/>
    </a:ext>
  </a:extLst>
</a:theme>
</file>

<file path=ppt/theme/theme6.xml><?xml version="1.0" encoding="utf-8"?>
<a:theme xmlns:a="http://schemas.openxmlformats.org/drawingml/2006/main" name="Slutsid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RCC_presentation_Vast_4-3" id="{D5EA38C2-872E-6745-91CA-1FF293A25675}" vid="{23241DED-DB6F-7A4D-8F64-69A9A0E0C7E2}"/>
    </a:ext>
  </a:extLst>
</a:theme>
</file>

<file path=ppt/theme/theme7.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950584BDC326E64CAA0597EF6256565B" ma:contentTypeVersion="2" ma:contentTypeDescription="Skapa ett nytt dokument." ma:contentTypeScope="" ma:versionID="c1706cb962d3d4b555b72af922a0ec66">
  <xsd:schema xmlns:xsd="http://www.w3.org/2001/XMLSchema" xmlns:xs="http://www.w3.org/2001/XMLSchema" xmlns:p="http://schemas.microsoft.com/office/2006/metadata/properties" xmlns:ns2="5dd5a513-0d30-4f64-ae48-48ad87199d4c" targetNamespace="http://schemas.microsoft.com/office/2006/metadata/properties" ma:root="true" ma:fieldsID="6e25d8a97b2b84794c5dd46d620f6955" ns2:_="">
    <xsd:import namespace="5dd5a513-0d30-4f64-ae48-48ad87199d4c"/>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dd5a513-0d30-4f64-ae48-48ad87199d4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79D2927-8A66-4700-8642-6291A8784AEF}">
  <ds:schemaRefs>
    <ds:schemaRef ds:uri="http://schemas.microsoft.com/sharepoint/v3/contenttype/forms"/>
  </ds:schemaRefs>
</ds:datastoreItem>
</file>

<file path=customXml/itemProps2.xml><?xml version="1.0" encoding="utf-8"?>
<ds:datastoreItem xmlns:ds="http://schemas.openxmlformats.org/officeDocument/2006/customXml" ds:itemID="{D8E8B955-FFFA-4F09-8AAE-5F5530F78C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dd5a513-0d30-4f64-ae48-48ad87199d4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14AC809-AD6C-4220-9DF6-E27C13463E58}">
  <ds:schemaRefs>
    <ds:schemaRef ds:uri="a3168111-4938-42d7-ac04-97526e58f7d2"/>
    <ds:schemaRef ds:uri="aa88020c-6455-4f2b-8074-0195a3918450"/>
    <ds:schemaRef ds:uri="597d7713-8a3d-4bd2-ae30-edced55b2c1b"/>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purl.org/dc/terms/"/>
    <ds:schemaRef ds:uri="4552c23f-a756-462f-8287-3ff35245ed68"/>
    <ds:schemaRef ds:uri="http://purl.org/dc/dcmitype/"/>
    <ds:schemaRef ds:uri="http://schemas.microsoft.com/sharepoint/v3"/>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RCC_presentation_Vast_4-3 (2)</Template>
  <TotalTime>13242</TotalTime>
  <Words>580</Words>
  <Application>Microsoft Macintosh PowerPoint</Application>
  <PresentationFormat>Bildspel på skärmen (4:3)</PresentationFormat>
  <Paragraphs>101</Paragraphs>
  <Slides>9</Slides>
  <Notes>2</Notes>
  <HiddenSlides>0</HiddenSlides>
  <MMClips>0</MMClips>
  <ScaleCrop>false</ScaleCrop>
  <HeadingPairs>
    <vt:vector size="6" baseType="variant">
      <vt:variant>
        <vt:lpstr>Använt teckensnitt</vt:lpstr>
      </vt:variant>
      <vt:variant>
        <vt:i4>4</vt:i4>
      </vt:variant>
      <vt:variant>
        <vt:lpstr>Tema</vt:lpstr>
      </vt:variant>
      <vt:variant>
        <vt:i4>6</vt:i4>
      </vt:variant>
      <vt:variant>
        <vt:lpstr>Bildrubriker</vt:lpstr>
      </vt:variant>
      <vt:variant>
        <vt:i4>9</vt:i4>
      </vt:variant>
    </vt:vector>
  </HeadingPairs>
  <TitlesOfParts>
    <vt:vector size="19" baseType="lpstr">
      <vt:lpstr>-apple-system</vt:lpstr>
      <vt:lpstr>Arial</vt:lpstr>
      <vt:lpstr>Calibri</vt:lpstr>
      <vt:lpstr>Wingdings</vt:lpstr>
      <vt:lpstr>Startsida - pattern</vt:lpstr>
      <vt:lpstr>Kapitelstarter</vt:lpstr>
      <vt:lpstr>Startsida - bild</vt:lpstr>
      <vt:lpstr>bg - pattern bård</vt:lpstr>
      <vt:lpstr>bg - grå bård</vt:lpstr>
      <vt:lpstr>Slutsida</vt:lpstr>
      <vt:lpstr>Releaseinformation 2024-06-12  Svenska kvalitetsregistret för gynekologisk Cancer​   Sammanfattning av ändringar Denna information gäller ändringar och tillägg gjorda i registret 2024-06-12 </vt:lpstr>
      <vt:lpstr>Innehåll</vt:lpstr>
      <vt:lpstr>Borttagna variabler - Kir</vt:lpstr>
      <vt:lpstr>Borttagna variabler - EP</vt:lpstr>
      <vt:lpstr>Borttagna variabler - RT</vt:lpstr>
      <vt:lpstr>Tillägg av variabel för monitor</vt:lpstr>
      <vt:lpstr>För monitor – förbättrad mappning till cancerregistret</vt:lpstr>
      <vt:lpstr>Felrättningar</vt:lpstr>
      <vt:lpstr>Kommande ändringar</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Tyreoidea revideringar formulär 2022</dc:title>
  <dc:subject/>
  <dc:creator>Microsoft Office-användare</dc:creator>
  <cp:keywords/>
  <dc:description/>
  <cp:lastModifiedBy>Marie Blom</cp:lastModifiedBy>
  <cp:revision>202</cp:revision>
  <cp:lastPrinted>2018-08-23T09:41:15Z</cp:lastPrinted>
  <dcterms:created xsi:type="dcterms:W3CDTF">2016-09-30T13:17:06Z</dcterms:created>
  <dcterms:modified xsi:type="dcterms:W3CDTF">2024-06-12T12:52:44Z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0x010100950584BDC326E64CAA0597EF6256565B</vt:lpwstr>
  </property>
  <property fmtid="{D5CDD505-2E9C-101B-9397-08002B2CF9AE}" pid="3" name="_dlc_DocIdItemGuid">
    <vt:lpwstr>3457a07c-878f-4ddf-98a2-256426f221da</vt:lpwstr>
  </property>
  <property fmtid="{D5CDD505-2E9C-101B-9397-08002B2CF9AE}" pid="4" name="VGR_AmnesIndelning">
    <vt:lpwstr/>
  </property>
  <property fmtid="{D5CDD505-2E9C-101B-9397-08002B2CF9AE}" pid="5" name="VGR_UpprattadForEnheter">
    <vt:lpwstr/>
  </property>
  <property fmtid="{D5CDD505-2E9C-101B-9397-08002B2CF9AE}" pid="6" name="TaxKeyword">
    <vt:lpwstr/>
  </property>
  <property fmtid="{D5CDD505-2E9C-101B-9397-08002B2CF9AE}" pid="7" name="Handlingstyp_RS">
    <vt:lpwstr/>
  </property>
  <property fmtid="{D5CDD505-2E9C-101B-9397-08002B2CF9AE}" pid="8" name="MediaServiceImageTags">
    <vt:lpwstr/>
  </property>
  <property fmtid="{D5CDD505-2E9C-101B-9397-08002B2CF9AE}" pid="9" name="VGR_Lagparagraf">
    <vt:lpwstr/>
  </property>
  <property fmtid="{D5CDD505-2E9C-101B-9397-08002B2CF9AE}" pid="10" name="VGR_SkapatEnhet">
    <vt:lpwstr/>
  </property>
</Properties>
</file>